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media/image12.svg" ContentType="image/svg+xml"/>
  <Override PartName="/ppt/media/image14.svg" ContentType="image/svg+xml"/>
  <Override PartName="/ppt/media/image16.svg" ContentType="image/svg+xml"/>
  <Override PartName="/ppt/media/image18.svg" ContentType="image/svg+xml"/>
  <Override PartName="/ppt/media/image20.svg" ContentType="image/svg+xml"/>
  <Override PartName="/ppt/media/image22.svg" ContentType="image/svg+xml"/>
  <Override PartName="/ppt/media/image24.svg" ContentType="image/svg+xml"/>
  <Override PartName="/ppt/media/image26.svg" ContentType="image/svg+xml"/>
  <Override PartName="/ppt/media/image29.svg" ContentType="image/svg+xml"/>
  <Override PartName="/ppt/media/image31.svg" ContentType="image/svg+xml"/>
  <Override PartName="/ppt/media/image33.svg" ContentType="image/svg+xml"/>
  <Override PartName="/ppt/media/image35.svg" ContentType="image/svg+xml"/>
  <Override PartName="/ppt/media/image37.svg" ContentType="image/svg+xml"/>
  <Override PartName="/ppt/media/image39.svg" ContentType="image/svg+xml"/>
  <Override PartName="/ppt/media/image41.svg" ContentType="image/svg+xml"/>
  <Override PartName="/ppt/media/image43.svg" ContentType="image/svg+xml"/>
  <Override PartName="/ppt/media/image48.svg" ContentType="image/svg+xml"/>
  <Override PartName="/ppt/media/image50.svg" ContentType="image/svg+xml"/>
  <Override PartName="/ppt/media/image52.svg" ContentType="image/svg+xml"/>
  <Override PartName="/ppt/media/image54.svg" ContentType="image/svg+xml"/>
  <Override PartName="/ppt/media/image56.svg" ContentType="image/svg+xml"/>
  <Override PartName="/ppt/media/image57.svg" ContentType="image/svg+xml"/>
  <Override PartName="/ppt/media/image62.svg" ContentType="image/svg+xml"/>
  <Override PartName="/ppt/media/image68.svg" ContentType="image/svg+xml"/>
  <Override PartName="/ppt/media/image69.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tags/tag44.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tags/tag445.xml" ContentType="application/vnd.openxmlformats-officedocument.presentationml.tags+xml"/>
  <Override PartName="/ppt/tags/tag446.xml" ContentType="application/vnd.openxmlformats-officedocument.presentationml.tags+xml"/>
  <Override PartName="/ppt/tags/tag447.xml" ContentType="application/vnd.openxmlformats-officedocument.presentationml.tags+xml"/>
  <Override PartName="/ppt/tags/tag448.xml" ContentType="application/vnd.openxmlformats-officedocument.presentationml.tags+xml"/>
  <Override PartName="/ppt/tags/tag449.xml" ContentType="application/vnd.openxmlformats-officedocument.presentationml.tags+xml"/>
  <Override PartName="/ppt/tags/tag45.xml" ContentType="application/vnd.openxmlformats-officedocument.presentationml.tags+xml"/>
  <Override PartName="/ppt/tags/tag450.xml" ContentType="application/vnd.openxmlformats-officedocument.presentationml.tags+xml"/>
  <Override PartName="/ppt/tags/tag451.xml" ContentType="application/vnd.openxmlformats-officedocument.presentationml.tags+xml"/>
  <Override PartName="/ppt/tags/tag452.xml" ContentType="application/vnd.openxmlformats-officedocument.presentationml.tags+xml"/>
  <Override PartName="/ppt/tags/tag453.xml" ContentType="application/vnd.openxmlformats-officedocument.presentationml.tags+xml"/>
  <Override PartName="/ppt/tags/tag454.xml" ContentType="application/vnd.openxmlformats-officedocument.presentationml.tags+xml"/>
  <Override PartName="/ppt/tags/tag455.xml" ContentType="application/vnd.openxmlformats-officedocument.presentationml.tags+xml"/>
  <Override PartName="/ppt/tags/tag456.xml" ContentType="application/vnd.openxmlformats-officedocument.presentationml.tags+xml"/>
  <Override PartName="/ppt/tags/tag457.xml" ContentType="application/vnd.openxmlformats-officedocument.presentationml.tags+xml"/>
  <Override PartName="/ppt/tags/tag458.xml" ContentType="application/vnd.openxmlformats-officedocument.presentationml.tags+xml"/>
  <Override PartName="/ppt/tags/tag459.xml" ContentType="application/vnd.openxmlformats-officedocument.presentationml.tags+xml"/>
  <Override PartName="/ppt/tags/tag46.xml" ContentType="application/vnd.openxmlformats-officedocument.presentationml.tags+xml"/>
  <Override PartName="/ppt/tags/tag460.xml" ContentType="application/vnd.openxmlformats-officedocument.presentationml.tags+xml"/>
  <Override PartName="/ppt/tags/tag461.xml" ContentType="application/vnd.openxmlformats-officedocument.presentationml.tags+xml"/>
  <Override PartName="/ppt/tags/tag462.xml" ContentType="application/vnd.openxmlformats-officedocument.presentationml.tags+xml"/>
  <Override PartName="/ppt/tags/tag463.xml" ContentType="application/vnd.openxmlformats-officedocument.presentationml.tags+xml"/>
  <Override PartName="/ppt/tags/tag464.xml" ContentType="application/vnd.openxmlformats-officedocument.presentationml.tags+xml"/>
  <Override PartName="/ppt/tags/tag465.xml" ContentType="application/vnd.openxmlformats-officedocument.presentationml.tags+xml"/>
  <Override PartName="/ppt/tags/tag466.xml" ContentType="application/vnd.openxmlformats-officedocument.presentationml.tags+xml"/>
  <Override PartName="/ppt/tags/tag467.xml" ContentType="application/vnd.openxmlformats-officedocument.presentationml.tags+xml"/>
  <Override PartName="/ppt/tags/tag468.xml" ContentType="application/vnd.openxmlformats-officedocument.presentationml.tags+xml"/>
  <Override PartName="/ppt/tags/tag469.xml" ContentType="application/vnd.openxmlformats-officedocument.presentationml.tags+xml"/>
  <Override PartName="/ppt/tags/tag47.xml" ContentType="application/vnd.openxmlformats-officedocument.presentationml.tags+xml"/>
  <Override PartName="/ppt/tags/tag470.xml" ContentType="application/vnd.openxmlformats-officedocument.presentationml.tags+xml"/>
  <Override PartName="/ppt/tags/tag471.xml" ContentType="application/vnd.openxmlformats-officedocument.presentationml.tags+xml"/>
  <Override PartName="/ppt/tags/tag472.xml" ContentType="application/vnd.openxmlformats-officedocument.presentationml.tags+xml"/>
  <Override PartName="/ppt/tags/tag473.xml" ContentType="application/vnd.openxmlformats-officedocument.presentationml.tags+xml"/>
  <Override PartName="/ppt/tags/tag474.xml" ContentType="application/vnd.openxmlformats-officedocument.presentationml.tags+xml"/>
  <Override PartName="/ppt/tags/tag475.xml" ContentType="application/vnd.openxmlformats-officedocument.presentationml.tags+xml"/>
  <Override PartName="/ppt/tags/tag476.xml" ContentType="application/vnd.openxmlformats-officedocument.presentationml.tags+xml"/>
  <Override PartName="/ppt/tags/tag477.xml" ContentType="application/vnd.openxmlformats-officedocument.presentationml.tags+xml"/>
  <Override PartName="/ppt/tags/tag478.xml" ContentType="application/vnd.openxmlformats-officedocument.presentationml.tags+xml"/>
  <Override PartName="/ppt/tags/tag479.xml" ContentType="application/vnd.openxmlformats-officedocument.presentationml.tags+xml"/>
  <Override PartName="/ppt/tags/tag48.xml" ContentType="application/vnd.openxmlformats-officedocument.presentationml.tags+xml"/>
  <Override PartName="/ppt/tags/tag480.xml" ContentType="application/vnd.openxmlformats-officedocument.presentationml.tags+xml"/>
  <Override PartName="/ppt/tags/tag481.xml" ContentType="application/vnd.openxmlformats-officedocument.presentationml.tags+xml"/>
  <Override PartName="/ppt/tags/tag482.xml" ContentType="application/vnd.openxmlformats-officedocument.presentationml.tags+xml"/>
  <Override PartName="/ppt/tags/tag483.xml" ContentType="application/vnd.openxmlformats-officedocument.presentationml.tags+xml"/>
  <Override PartName="/ppt/tags/tag484.xml" ContentType="application/vnd.openxmlformats-officedocument.presentationml.tags+xml"/>
  <Override PartName="/ppt/tags/tag485.xml" ContentType="application/vnd.openxmlformats-officedocument.presentationml.tags+xml"/>
  <Override PartName="/ppt/tags/tag486.xml" ContentType="application/vnd.openxmlformats-officedocument.presentationml.tags+xml"/>
  <Override PartName="/ppt/tags/tag487.xml" ContentType="application/vnd.openxmlformats-officedocument.presentationml.tags+xml"/>
  <Override PartName="/ppt/tags/tag488.xml" ContentType="application/vnd.openxmlformats-officedocument.presentationml.tags+xml"/>
  <Override PartName="/ppt/tags/tag489.xml" ContentType="application/vnd.openxmlformats-officedocument.presentationml.tags+xml"/>
  <Override PartName="/ppt/tags/tag49.xml" ContentType="application/vnd.openxmlformats-officedocument.presentationml.tags+xml"/>
  <Override PartName="/ppt/tags/tag490.xml" ContentType="application/vnd.openxmlformats-officedocument.presentationml.tags+xml"/>
  <Override PartName="/ppt/tags/tag491.xml" ContentType="application/vnd.openxmlformats-officedocument.presentationml.tags+xml"/>
  <Override PartName="/ppt/tags/tag492.xml" ContentType="application/vnd.openxmlformats-officedocument.presentationml.tags+xml"/>
  <Override PartName="/ppt/tags/tag493.xml" ContentType="application/vnd.openxmlformats-officedocument.presentationml.tags+xml"/>
  <Override PartName="/ppt/tags/tag494.xml" ContentType="application/vnd.openxmlformats-officedocument.presentationml.tags+xml"/>
  <Override PartName="/ppt/tags/tag495.xml" ContentType="application/vnd.openxmlformats-officedocument.presentationml.tags+xml"/>
  <Override PartName="/ppt/tags/tag496.xml" ContentType="application/vnd.openxmlformats-officedocument.presentationml.tags+xml"/>
  <Override PartName="/ppt/tags/tag497.xml" ContentType="application/vnd.openxmlformats-officedocument.presentationml.tags+xml"/>
  <Override PartName="/ppt/tags/tag498.xml" ContentType="application/vnd.openxmlformats-officedocument.presentationml.tags+xml"/>
  <Override PartName="/ppt/tags/tag49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00.xml" ContentType="application/vnd.openxmlformats-officedocument.presentationml.tags+xml"/>
  <Override PartName="/ppt/tags/tag501.xml" ContentType="application/vnd.openxmlformats-officedocument.presentationml.tags+xml"/>
  <Override PartName="/ppt/tags/tag502.xml" ContentType="application/vnd.openxmlformats-officedocument.presentationml.tags+xml"/>
  <Override PartName="/ppt/tags/tag503.xml" ContentType="application/vnd.openxmlformats-officedocument.presentationml.tags+xml"/>
  <Override PartName="/ppt/tags/tag504.xml" ContentType="application/vnd.openxmlformats-officedocument.presentationml.tags+xml"/>
  <Override PartName="/ppt/tags/tag505.xml" ContentType="application/vnd.openxmlformats-officedocument.presentationml.tags+xml"/>
  <Override PartName="/ppt/tags/tag506.xml" ContentType="application/vnd.openxmlformats-officedocument.presentationml.tags+xml"/>
  <Override PartName="/ppt/tags/tag507.xml" ContentType="application/vnd.openxmlformats-officedocument.presentationml.tags+xml"/>
  <Override PartName="/ppt/tags/tag508.xml" ContentType="application/vnd.openxmlformats-officedocument.presentationml.tags+xml"/>
  <Override PartName="/ppt/tags/tag509.xml" ContentType="application/vnd.openxmlformats-officedocument.presentationml.tags+xml"/>
  <Override PartName="/ppt/tags/tag51.xml" ContentType="application/vnd.openxmlformats-officedocument.presentationml.tags+xml"/>
  <Override PartName="/ppt/tags/tag510.xml" ContentType="application/vnd.openxmlformats-officedocument.presentationml.tags+xml"/>
  <Override PartName="/ppt/tags/tag511.xml" ContentType="application/vnd.openxmlformats-officedocument.presentationml.tags+xml"/>
  <Override PartName="/ppt/tags/tag512.xml" ContentType="application/vnd.openxmlformats-officedocument.presentationml.tags+xml"/>
  <Override PartName="/ppt/tags/tag513.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9" r:id="rId3"/>
    <p:sldMasterId id="2147483661" r:id="rId4"/>
    <p:sldMasterId id="2147483663" r:id="rId5"/>
  </p:sldMasterIdLst>
  <p:notesMasterIdLst>
    <p:notesMasterId r:id="rId10"/>
  </p:notesMasterIdLst>
  <p:handoutMasterIdLst>
    <p:handoutMasterId r:id="rId49"/>
  </p:handoutMasterIdLst>
  <p:sldIdLst>
    <p:sldId id="262" r:id="rId6"/>
    <p:sldId id="260" r:id="rId7"/>
    <p:sldId id="261" r:id="rId8"/>
    <p:sldId id="263" r:id="rId9"/>
    <p:sldId id="265" r:id="rId11"/>
    <p:sldId id="277" r:id="rId12"/>
    <p:sldId id="269" r:id="rId13"/>
    <p:sldId id="270" r:id="rId14"/>
    <p:sldId id="264" r:id="rId15"/>
    <p:sldId id="266" r:id="rId16"/>
    <p:sldId id="267" r:id="rId17"/>
    <p:sldId id="268" r:id="rId18"/>
    <p:sldId id="271" r:id="rId19"/>
    <p:sldId id="279" r:id="rId20"/>
    <p:sldId id="274" r:id="rId21"/>
    <p:sldId id="272" r:id="rId22"/>
    <p:sldId id="273" r:id="rId23"/>
    <p:sldId id="275" r:id="rId24"/>
    <p:sldId id="284" r:id="rId25"/>
    <p:sldId id="276" r:id="rId26"/>
    <p:sldId id="283" r:id="rId27"/>
    <p:sldId id="286" r:id="rId28"/>
    <p:sldId id="278" r:id="rId29"/>
    <p:sldId id="280" r:id="rId30"/>
    <p:sldId id="281" r:id="rId31"/>
    <p:sldId id="293" r:id="rId32"/>
    <p:sldId id="282" r:id="rId33"/>
    <p:sldId id="296" r:id="rId34"/>
    <p:sldId id="285" r:id="rId35"/>
    <p:sldId id="287" r:id="rId36"/>
    <p:sldId id="299" r:id="rId37"/>
    <p:sldId id="288" r:id="rId38"/>
    <p:sldId id="298" r:id="rId39"/>
    <p:sldId id="289" r:id="rId40"/>
    <p:sldId id="290" r:id="rId41"/>
    <p:sldId id="291" r:id="rId42"/>
    <p:sldId id="292" r:id="rId43"/>
    <p:sldId id="300" r:id="rId44"/>
    <p:sldId id="294" r:id="rId45"/>
    <p:sldId id="295" r:id="rId46"/>
    <p:sldId id="301" r:id="rId47"/>
    <p:sldId id="297" r:id="rId48"/>
  </p:sldIdLst>
  <p:sldSz cx="12192000" cy="6858000"/>
  <p:notesSz cx="7103745" cy="10234295"/>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作者" initials="A" lastIdx="0" clrIdx="1"/>
  <p:cmAuthor id="1" name="WPS" initials="W"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22" d="100"/>
          <a:sy n="122" d="100"/>
        </p:scale>
        <p:origin x="96" y="29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4.xml"/><Relationship Id="rId8" Type="http://schemas.openxmlformats.org/officeDocument/2006/relationships/slide" Target="slides/slide3.xml"/><Relationship Id="rId7" Type="http://schemas.openxmlformats.org/officeDocument/2006/relationships/slide" Target="slides/slide2.xml"/><Relationship Id="rId6" Type="http://schemas.openxmlformats.org/officeDocument/2006/relationships/slide" Target="slides/slide1.xml"/><Relationship Id="rId53" Type="http://schemas.openxmlformats.org/officeDocument/2006/relationships/commentAuthors" Target="commentAuthors.xml"/><Relationship Id="rId52" Type="http://schemas.openxmlformats.org/officeDocument/2006/relationships/tableStyles" Target="tableStyles.xml"/><Relationship Id="rId51" Type="http://schemas.openxmlformats.org/officeDocument/2006/relationships/viewProps" Target="viewProps.xml"/><Relationship Id="rId50" Type="http://schemas.openxmlformats.org/officeDocument/2006/relationships/presProps" Target="presProps.xml"/><Relationship Id="rId5" Type="http://schemas.openxmlformats.org/officeDocument/2006/relationships/slideMaster" Target="slideMasters/slideMaster4.xml"/><Relationship Id="rId49" Type="http://schemas.openxmlformats.org/officeDocument/2006/relationships/handoutMaster" Target="handoutMasters/handoutMaster1.xml"/><Relationship Id="rId48" Type="http://schemas.openxmlformats.org/officeDocument/2006/relationships/slide" Target="slides/slide42.xml"/><Relationship Id="rId47" Type="http://schemas.openxmlformats.org/officeDocument/2006/relationships/slide" Target="slides/slide41.xml"/><Relationship Id="rId46" Type="http://schemas.openxmlformats.org/officeDocument/2006/relationships/slide" Target="slides/slide40.xml"/><Relationship Id="rId45" Type="http://schemas.openxmlformats.org/officeDocument/2006/relationships/slide" Target="slides/slide39.xml"/><Relationship Id="rId44" Type="http://schemas.openxmlformats.org/officeDocument/2006/relationships/slide" Target="slides/slide38.xml"/><Relationship Id="rId43" Type="http://schemas.openxmlformats.org/officeDocument/2006/relationships/slide" Target="slides/slide37.xml"/><Relationship Id="rId42" Type="http://schemas.openxmlformats.org/officeDocument/2006/relationships/slide" Target="slides/slide36.xml"/><Relationship Id="rId41" Type="http://schemas.openxmlformats.org/officeDocument/2006/relationships/slide" Target="slides/slide35.xml"/><Relationship Id="rId40" Type="http://schemas.openxmlformats.org/officeDocument/2006/relationships/slide" Target="slides/slide34.xml"/><Relationship Id="rId4" Type="http://schemas.openxmlformats.org/officeDocument/2006/relationships/slideMaster" Target="slideMasters/slideMaster3.xml"/><Relationship Id="rId39" Type="http://schemas.openxmlformats.org/officeDocument/2006/relationships/slide" Target="slides/slide33.xml"/><Relationship Id="rId38" Type="http://schemas.openxmlformats.org/officeDocument/2006/relationships/slide" Target="slides/slide32.xml"/><Relationship Id="rId37" Type="http://schemas.openxmlformats.org/officeDocument/2006/relationships/slide" Target="slides/slide31.xml"/><Relationship Id="rId36" Type="http://schemas.openxmlformats.org/officeDocument/2006/relationships/slide" Target="slides/slide30.xml"/><Relationship Id="rId35" Type="http://schemas.openxmlformats.org/officeDocument/2006/relationships/slide" Target="slides/slide29.xml"/><Relationship Id="rId34" Type="http://schemas.openxmlformats.org/officeDocument/2006/relationships/slide" Target="slides/slide28.xml"/><Relationship Id="rId33" Type="http://schemas.openxmlformats.org/officeDocument/2006/relationships/slide" Target="slides/slide27.xml"/><Relationship Id="rId32" Type="http://schemas.openxmlformats.org/officeDocument/2006/relationships/slide" Target="slides/slide26.xml"/><Relationship Id="rId31" Type="http://schemas.openxmlformats.org/officeDocument/2006/relationships/slide" Target="slides/slide25.xml"/><Relationship Id="rId30" Type="http://schemas.openxmlformats.org/officeDocument/2006/relationships/slide" Target="slides/slide24.xml"/><Relationship Id="rId3" Type="http://schemas.openxmlformats.org/officeDocument/2006/relationships/slideMaster" Target="slideMasters/slideMaster2.xml"/><Relationship Id="rId29" Type="http://schemas.openxmlformats.org/officeDocument/2006/relationships/slide" Target="slides/slide23.xml"/><Relationship Id="rId28" Type="http://schemas.openxmlformats.org/officeDocument/2006/relationships/slide" Target="slides/slide22.xml"/><Relationship Id="rId27" Type="http://schemas.openxmlformats.org/officeDocument/2006/relationships/slide" Target="slides/slide21.xml"/><Relationship Id="rId26" Type="http://schemas.openxmlformats.org/officeDocument/2006/relationships/slide" Target="slides/slide20.xml"/><Relationship Id="rId25" Type="http://schemas.openxmlformats.org/officeDocument/2006/relationships/slide" Target="slides/slide19.xml"/><Relationship Id="rId24" Type="http://schemas.openxmlformats.org/officeDocument/2006/relationships/slide" Target="slides/slide18.xml"/><Relationship Id="rId23" Type="http://schemas.openxmlformats.org/officeDocument/2006/relationships/slide" Target="slides/slide17.xml"/><Relationship Id="rId22" Type="http://schemas.openxmlformats.org/officeDocument/2006/relationships/slide" Target="slides/slide16.xml"/><Relationship Id="rId21" Type="http://schemas.openxmlformats.org/officeDocument/2006/relationships/slide" Target="slides/slide15.xml"/><Relationship Id="rId20" Type="http://schemas.openxmlformats.org/officeDocument/2006/relationships/slide" Target="slides/slide14.xml"/><Relationship Id="rId2" Type="http://schemas.openxmlformats.org/officeDocument/2006/relationships/theme" Target="theme/theme1.xml"/><Relationship Id="rId19" Type="http://schemas.openxmlformats.org/officeDocument/2006/relationships/slide" Target="slides/slide13.xml"/><Relationship Id="rId18" Type="http://schemas.openxmlformats.org/officeDocument/2006/relationships/slide" Target="slides/slide12.xml"/><Relationship Id="rId17" Type="http://schemas.openxmlformats.org/officeDocument/2006/relationships/slide" Target="slides/slide11.xml"/><Relationship Id="rId16" Type="http://schemas.openxmlformats.org/officeDocument/2006/relationships/slide" Target="slides/slide10.xml"/><Relationship Id="rId15" Type="http://schemas.openxmlformats.org/officeDocument/2006/relationships/slide" Target="slides/slide9.xml"/><Relationship Id="rId14" Type="http://schemas.openxmlformats.org/officeDocument/2006/relationships/slide" Target="slides/slide8.xml"/><Relationship Id="rId13" Type="http://schemas.openxmlformats.org/officeDocument/2006/relationships/slide" Target="slides/slide7.xml"/><Relationship Id="rId12" Type="http://schemas.openxmlformats.org/officeDocument/2006/relationships/slide" Target="slides/slide6.xml"/><Relationship Id="rId11" Type="http://schemas.openxmlformats.org/officeDocument/2006/relationships/slide" Target="slides/slide5.xml"/><Relationship Id="rId10" Type="http://schemas.openxmlformats.org/officeDocument/2006/relationships/notesMaster" Target="notesMasters/notesMaster1.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188595" cy="574719"/>
          </a:xfrm>
          <a:prstGeom prst="rect">
            <a:avLst/>
          </a:prstGeom>
        </p:spPr>
        <p:txBody>
          <a:bodyPr vert="horz" lIns="91440" tIns="45720" rIns="91440" bIns="45720" rtlCol="0"/>
          <a:lstStyle>
            <a:lvl1pPr algn="l">
              <a:defRPr sz="1290"/>
            </a:lvl1pPr>
          </a:lstStyle>
          <a:p>
            <a:endParaRPr lang="zh-CN" altLang="en-US"/>
          </a:p>
        </p:txBody>
      </p:sp>
      <p:sp>
        <p:nvSpPr>
          <p:cNvPr id="3" name="日期占位符 2"/>
          <p:cNvSpPr>
            <a:spLocks noGrp="1"/>
          </p:cNvSpPr>
          <p:nvPr>
            <p:ph type="dt" sz="quarter" idx="1"/>
          </p:nvPr>
        </p:nvSpPr>
        <p:spPr>
          <a:xfrm>
            <a:off x="4167998" y="0"/>
            <a:ext cx="3188595" cy="574719"/>
          </a:xfrm>
          <a:prstGeom prst="rect">
            <a:avLst/>
          </a:prstGeom>
        </p:spPr>
        <p:txBody>
          <a:bodyPr vert="horz" lIns="91440" tIns="45720" rIns="91440" bIns="45720" rtlCol="0"/>
          <a:lstStyle>
            <a:lvl1pPr algn="r">
              <a:defRPr sz="129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10879875"/>
            <a:ext cx="3188595" cy="574718"/>
          </a:xfrm>
          <a:prstGeom prst="rect">
            <a:avLst/>
          </a:prstGeom>
        </p:spPr>
        <p:txBody>
          <a:bodyPr vert="horz" lIns="91440" tIns="45720" rIns="91440" bIns="45720" rtlCol="0" anchor="b"/>
          <a:lstStyle>
            <a:lvl1pPr algn="l">
              <a:defRPr sz="1290"/>
            </a:lvl1pPr>
          </a:lstStyle>
          <a:p>
            <a:endParaRPr lang="zh-CN" altLang="en-US"/>
          </a:p>
        </p:txBody>
      </p:sp>
      <p:sp>
        <p:nvSpPr>
          <p:cNvPr id="5" name="灯片编号占位符 4"/>
          <p:cNvSpPr>
            <a:spLocks noGrp="1"/>
          </p:cNvSpPr>
          <p:nvPr>
            <p:ph type="sldNum" sz="quarter" idx="3"/>
          </p:nvPr>
        </p:nvSpPr>
        <p:spPr>
          <a:xfrm>
            <a:off x="4167998" y="10879875"/>
            <a:ext cx="3188595" cy="574718"/>
          </a:xfrm>
          <a:prstGeom prst="rect">
            <a:avLst/>
          </a:prstGeom>
        </p:spPr>
        <p:txBody>
          <a:bodyPr vert="horz" lIns="91440" tIns="45720" rIns="91440" bIns="45720" rtlCol="0" anchor="b"/>
          <a:lstStyle>
            <a:lvl1pPr algn="r">
              <a:defRPr sz="129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3812" y="0"/>
            <a:ext cx="3078290" cy="513492"/>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481584" y="1279287"/>
            <a:ext cx="6140577" cy="3454075"/>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0375" y="4925254"/>
            <a:ext cx="5682996" cy="4029754"/>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9720804"/>
            <a:ext cx="3078290" cy="513491"/>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3812" y="9720804"/>
            <a:ext cx="3078290" cy="513491"/>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solidFill>
                <a:schemeClr val="accent1">
                  <a:lumMod val="75000"/>
                </a:schemeClr>
              </a:solidFill>
            </a:endParaRPr>
          </a:p>
        </p:txBody>
      </p:sp>
      <p:sp>
        <p:nvSpPr>
          <p:cNvPr id="4" name="灯片编号占位符 3"/>
          <p:cNvSpPr>
            <a:spLocks noGrp="1"/>
          </p:cNvSpPr>
          <p:nvPr>
            <p:ph type="sldNum" sz="quarter" idx="5"/>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solidFill>
                <a:schemeClr val="accent1">
                  <a:lumMod val="75000"/>
                </a:schemeClr>
              </a:solidFill>
            </a:endParaRPr>
          </a:p>
        </p:txBody>
      </p:sp>
      <p:sp>
        <p:nvSpPr>
          <p:cNvPr id="4" name="灯片编号占位符 3"/>
          <p:cNvSpPr>
            <a:spLocks noGrp="1"/>
          </p:cNvSpPr>
          <p:nvPr>
            <p:ph type="sldNum" sz="quarter" idx="5"/>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5D0DACE-38E0-42D2-9336-2B707D34BC6D}"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7" Type="http://schemas.openxmlformats.org/officeDocument/2006/relationships/tags" Target="../tags/tag6.xml"/><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7" Type="http://schemas.openxmlformats.org/officeDocument/2006/relationships/tags" Target="../tags/tag20.xml"/><Relationship Id="rId6" Type="http://schemas.openxmlformats.org/officeDocument/2006/relationships/tags" Target="../tags/tag19.xml"/><Relationship Id="rId5" Type="http://schemas.openxmlformats.org/officeDocument/2006/relationships/tags" Target="../tags/tag18.xml"/><Relationship Id="rId4" Type="http://schemas.openxmlformats.org/officeDocument/2006/relationships/tags" Target="../tags/tag17.xml"/><Relationship Id="rId3" Type="http://schemas.openxmlformats.org/officeDocument/2006/relationships/tags" Target="../tags/tag16.xml"/><Relationship Id="rId2" Type="http://schemas.openxmlformats.org/officeDocument/2006/relationships/tags" Target="../tags/tag15.xml"/><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7" Type="http://schemas.openxmlformats.org/officeDocument/2006/relationships/tags" Target="../tags/tag34.xml"/><Relationship Id="rId6" Type="http://schemas.openxmlformats.org/officeDocument/2006/relationships/tags" Target="../tags/tag33.xml"/><Relationship Id="rId5" Type="http://schemas.openxmlformats.org/officeDocument/2006/relationships/tags" Target="../tags/tag32.xml"/><Relationship Id="rId4" Type="http://schemas.openxmlformats.org/officeDocument/2006/relationships/tags" Target="../tags/tag31.xml"/><Relationship Id="rId3" Type="http://schemas.openxmlformats.org/officeDocument/2006/relationships/tags" Target="../tags/tag30.xml"/><Relationship Id="rId2" Type="http://schemas.openxmlformats.org/officeDocument/2006/relationships/tags" Target="../tags/tag29.xml"/><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6" Type="http://schemas.openxmlformats.org/officeDocument/2006/relationships/tags" Target="../tags/tag39.xml"/><Relationship Id="rId5" Type="http://schemas.openxmlformats.org/officeDocument/2006/relationships/tags" Target="../tags/tag38.xml"/><Relationship Id="rId4" Type="http://schemas.openxmlformats.org/officeDocument/2006/relationships/tags" Target="../tags/tag37.xml"/><Relationship Id="rId3" Type="http://schemas.openxmlformats.org/officeDocument/2006/relationships/tags" Target="../tags/tag36.xml"/><Relationship Id="rId2" Type="http://schemas.openxmlformats.org/officeDocument/2006/relationships/tags" Target="../tags/tag35.xml"/><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7" Type="http://schemas.openxmlformats.org/officeDocument/2006/relationships/tags" Target="../tags/tag45.xml"/><Relationship Id="rId6" Type="http://schemas.openxmlformats.org/officeDocument/2006/relationships/tags" Target="../tags/tag44.xml"/><Relationship Id="rId5" Type="http://schemas.openxmlformats.org/officeDocument/2006/relationships/tags" Target="../tags/tag43.xml"/><Relationship Id="rId4" Type="http://schemas.openxmlformats.org/officeDocument/2006/relationships/tags" Target="../tags/tag42.xml"/><Relationship Id="rId3" Type="http://schemas.openxmlformats.org/officeDocument/2006/relationships/tags" Target="../tags/tag41.xml"/><Relationship Id="rId2" Type="http://schemas.openxmlformats.org/officeDocument/2006/relationships/tags" Target="../tags/tag40.xml"/><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7" Type="http://schemas.openxmlformats.org/officeDocument/2006/relationships/tags" Target="../tags/tag51.xml"/><Relationship Id="rId6" Type="http://schemas.openxmlformats.org/officeDocument/2006/relationships/tags" Target="../tags/tag50.xml"/><Relationship Id="rId5" Type="http://schemas.openxmlformats.org/officeDocument/2006/relationships/tags" Target="../tags/tag49.xml"/><Relationship Id="rId4" Type="http://schemas.openxmlformats.org/officeDocument/2006/relationships/tags" Target="../tags/tag48.xml"/><Relationship Id="rId3" Type="http://schemas.openxmlformats.org/officeDocument/2006/relationships/tags" Target="../tags/tag47.xml"/><Relationship Id="rId2" Type="http://schemas.openxmlformats.org/officeDocument/2006/relationships/tags" Target="../tags/tag46.xml"/><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7" Type="http://schemas.openxmlformats.org/officeDocument/2006/relationships/tags" Target="../tags/tag57.xml"/><Relationship Id="rId6" Type="http://schemas.openxmlformats.org/officeDocument/2006/relationships/tags" Target="../tags/tag56.xml"/><Relationship Id="rId5" Type="http://schemas.openxmlformats.org/officeDocument/2006/relationships/tags" Target="../tags/tag55.xml"/><Relationship Id="rId4" Type="http://schemas.openxmlformats.org/officeDocument/2006/relationships/tags" Target="../tags/tag54.xml"/><Relationship Id="rId3" Type="http://schemas.openxmlformats.org/officeDocument/2006/relationships/tags" Target="../tags/tag53.xml"/><Relationship Id="rId2" Type="http://schemas.openxmlformats.org/officeDocument/2006/relationships/tags" Target="../tags/tag52.xml"/><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9" Type="http://schemas.openxmlformats.org/officeDocument/2006/relationships/tags" Target="../tags/tag65.xml"/><Relationship Id="rId8" Type="http://schemas.openxmlformats.org/officeDocument/2006/relationships/tags" Target="../tags/tag64.xml"/><Relationship Id="rId7" Type="http://schemas.openxmlformats.org/officeDocument/2006/relationships/tags" Target="../tags/tag63.xml"/><Relationship Id="rId6" Type="http://schemas.openxmlformats.org/officeDocument/2006/relationships/tags" Target="../tags/tag62.xml"/><Relationship Id="rId5" Type="http://schemas.openxmlformats.org/officeDocument/2006/relationships/tags" Target="../tags/tag61.xml"/><Relationship Id="rId4" Type="http://schemas.openxmlformats.org/officeDocument/2006/relationships/tags" Target="../tags/tag60.xml"/><Relationship Id="rId3" Type="http://schemas.openxmlformats.org/officeDocument/2006/relationships/tags" Target="../tags/tag59.xml"/><Relationship Id="rId2" Type="http://schemas.openxmlformats.org/officeDocument/2006/relationships/tags" Target="../tags/tag58.xml"/><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5" Type="http://schemas.openxmlformats.org/officeDocument/2006/relationships/tags" Target="../tags/tag69.xml"/><Relationship Id="rId4" Type="http://schemas.openxmlformats.org/officeDocument/2006/relationships/tags" Target="../tags/tag68.xml"/><Relationship Id="rId3" Type="http://schemas.openxmlformats.org/officeDocument/2006/relationships/tags" Target="../tags/tag67.xml"/><Relationship Id="rId2" Type="http://schemas.openxmlformats.org/officeDocument/2006/relationships/tags" Target="../tags/tag66.xml"/><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4" Type="http://schemas.openxmlformats.org/officeDocument/2006/relationships/tags" Target="../tags/tag72.xml"/><Relationship Id="rId3" Type="http://schemas.openxmlformats.org/officeDocument/2006/relationships/tags" Target="../tags/tag71.xml"/><Relationship Id="rId2" Type="http://schemas.openxmlformats.org/officeDocument/2006/relationships/tags" Target="../tags/tag70.xml"/><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5" Type="http://schemas.openxmlformats.org/officeDocument/2006/relationships/tags" Target="../tags/tag76.xml"/><Relationship Id="rId4" Type="http://schemas.openxmlformats.org/officeDocument/2006/relationships/tags" Target="../tags/tag75.xml"/><Relationship Id="rId3" Type="http://schemas.openxmlformats.org/officeDocument/2006/relationships/tags" Target="../tags/tag74.xml"/><Relationship Id="rId2" Type="http://schemas.openxmlformats.org/officeDocument/2006/relationships/tags" Target="../tags/tag73.xml"/><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6" Type="http://schemas.openxmlformats.org/officeDocument/2006/relationships/tags" Target="../tags/tag81.xml"/><Relationship Id="rId5" Type="http://schemas.openxmlformats.org/officeDocument/2006/relationships/tags" Target="../tags/tag80.xml"/><Relationship Id="rId4" Type="http://schemas.openxmlformats.org/officeDocument/2006/relationships/tags" Target="../tags/tag79.xml"/><Relationship Id="rId3" Type="http://schemas.openxmlformats.org/officeDocument/2006/relationships/tags" Target="../tags/tag78.xml"/><Relationship Id="rId2" Type="http://schemas.openxmlformats.org/officeDocument/2006/relationships/tags" Target="../tags/tag77.xml"/><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7" Type="http://schemas.openxmlformats.org/officeDocument/2006/relationships/tags" Target="../tags/tag87.xml"/><Relationship Id="rId6" Type="http://schemas.openxmlformats.org/officeDocument/2006/relationships/tags" Target="../tags/tag86.xml"/><Relationship Id="rId5" Type="http://schemas.openxmlformats.org/officeDocument/2006/relationships/tags" Target="../tags/tag85.xml"/><Relationship Id="rId4" Type="http://schemas.openxmlformats.org/officeDocument/2006/relationships/tags" Target="../tags/tag84.xml"/><Relationship Id="rId3" Type="http://schemas.openxmlformats.org/officeDocument/2006/relationships/tags" Target="../tags/tag83.xml"/><Relationship Id="rId2" Type="http://schemas.openxmlformats.org/officeDocument/2006/relationships/tags" Target="../tags/tag82.xml"/><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3968" y="136131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3968" y="384098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38184" y="523097"/>
            <a:ext cx="10515600" cy="58118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showMasterSp="0" userDrawn="1">
  <p:cSld name="目录">
    <p:spTree>
      <p:nvGrpSpPr>
        <p:cNvPr id="1" name=""/>
        <p:cNvGrpSpPr/>
        <p:nvPr/>
      </p:nvGrpSpPr>
      <p:grpSpPr>
        <a:xfrm>
          <a:off x="0" y="0"/>
          <a:ext cx="0" cy="0"/>
          <a:chOff x="0" y="0"/>
          <a:chExt cx="0" cy="0"/>
        </a:xfrm>
      </p:grpSpPr>
      <p:sp>
        <p:nvSpPr>
          <p:cNvPr id="4" name="图片 3" descr="C:/Users/kingsoft/AppData/Local/Temp/fig2wpp/@svg_Union_#color-2113&amp;611.svg"/>
          <p:cNvSpPr/>
          <p:nvPr userDrawn="1">
            <p:custDataLst>
              <p:tags r:id="rId2"/>
            </p:custDataLst>
          </p:nvPr>
        </p:nvSpPr>
        <p:spPr>
          <a:xfrm>
            <a:off x="0" y="0"/>
            <a:ext cx="12188825" cy="4382115"/>
          </a:xfrm>
          <a:custGeom>
            <a:avLst/>
            <a:gdLst>
              <a:gd name="connsiteX0" fmla="*/ 0 w 12188825"/>
              <a:gd name="connsiteY0" fmla="*/ 2772567 h 4382115"/>
              <a:gd name="connsiteX1" fmla="*/ 1528034 w 12188825"/>
              <a:gd name="connsiteY1" fmla="*/ 2906473 h 4382115"/>
              <a:gd name="connsiteX2" fmla="*/ 2151201 w 12188825"/>
              <a:gd name="connsiteY2" fmla="*/ 2767277 h 4382115"/>
              <a:gd name="connsiteX3" fmla="*/ 3042496 w 12188825"/>
              <a:gd name="connsiteY3" fmla="*/ 2754718 h 4382115"/>
              <a:gd name="connsiteX4" fmla="*/ 3863045 w 12188825"/>
              <a:gd name="connsiteY4" fmla="*/ 2978931 h 4382115"/>
              <a:gd name="connsiteX5" fmla="*/ 4168426 w 12188825"/>
              <a:gd name="connsiteY5" fmla="*/ 3111150 h 4382115"/>
              <a:gd name="connsiteX6" fmla="*/ 4168438 w 12188825"/>
              <a:gd name="connsiteY6" fmla="*/ 3111163 h 4382115"/>
              <a:gd name="connsiteX7" fmla="*/ 4168451 w 12188825"/>
              <a:gd name="connsiteY7" fmla="*/ 3111163 h 4382115"/>
              <a:gd name="connsiteX8" fmla="*/ 4168502 w 12188825"/>
              <a:gd name="connsiteY8" fmla="*/ 3111189 h 4382115"/>
              <a:gd name="connsiteX9" fmla="*/ 5160926 w 12188825"/>
              <a:gd name="connsiteY9" fmla="*/ 3451460 h 4382115"/>
              <a:gd name="connsiteX10" fmla="*/ 5413299 w 12188825"/>
              <a:gd name="connsiteY10" fmla="*/ 3144196 h 4382115"/>
              <a:gd name="connsiteX11" fmla="*/ 5413311 w 12188825"/>
              <a:gd name="connsiteY11" fmla="*/ 3144183 h 4382115"/>
              <a:gd name="connsiteX12" fmla="*/ 5660656 w 12188825"/>
              <a:gd name="connsiteY12" fmla="*/ 2842945 h 4382115"/>
              <a:gd name="connsiteX13" fmla="*/ 7038323 w 12188825"/>
              <a:gd name="connsiteY13" fmla="*/ 1372209 h 4382115"/>
              <a:gd name="connsiteX14" fmla="*/ 8633484 w 12188825"/>
              <a:gd name="connsiteY14" fmla="*/ 325187 h 4382115"/>
              <a:gd name="connsiteX15" fmla="*/ 9640231 w 12188825"/>
              <a:gd name="connsiteY15" fmla="*/ 0 h 4382115"/>
              <a:gd name="connsiteX16" fmla="*/ 9740598 w 12188825"/>
              <a:gd name="connsiteY16" fmla="*/ 0 h 4382115"/>
              <a:gd name="connsiteX17" fmla="*/ 8087463 w 12188825"/>
              <a:gd name="connsiteY17" fmla="*/ 625433 h 4382115"/>
              <a:gd name="connsiteX18" fmla="*/ 6559442 w 12188825"/>
              <a:gd name="connsiteY18" fmla="*/ 1859591 h 4382115"/>
              <a:gd name="connsiteX19" fmla="*/ 5272746 w 12188825"/>
              <a:gd name="connsiteY19" fmla="*/ 3345284 h 4382115"/>
              <a:gd name="connsiteX20" fmla="*/ 5183095 w 12188825"/>
              <a:gd name="connsiteY20" fmla="*/ 3454656 h 4382115"/>
              <a:gd name="connsiteX21" fmla="*/ 5233006 w 12188825"/>
              <a:gd name="connsiteY21" fmla="*/ 3460847 h 4382115"/>
              <a:gd name="connsiteX22" fmla="*/ 5877756 w 12188825"/>
              <a:gd name="connsiteY22" fmla="*/ 2785683 h 4382115"/>
              <a:gd name="connsiteX23" fmla="*/ 5925737 w 12188825"/>
              <a:gd name="connsiteY23" fmla="*/ 2733737 h 4382115"/>
              <a:gd name="connsiteX24" fmla="*/ 5927553 w 12188825"/>
              <a:gd name="connsiteY24" fmla="*/ 2731783 h 4382115"/>
              <a:gd name="connsiteX25" fmla="*/ 7301728 w 12188825"/>
              <a:gd name="connsiteY25" fmla="*/ 1386239 h 4382115"/>
              <a:gd name="connsiteX26" fmla="*/ 10559953 w 12188825"/>
              <a:gd name="connsiteY26" fmla="*/ 168244 h 4382115"/>
              <a:gd name="connsiteX27" fmla="*/ 12188825 w 12188825"/>
              <a:gd name="connsiteY27" fmla="*/ 377334 h 4382115"/>
              <a:gd name="connsiteX28" fmla="*/ 12188825 w 12188825"/>
              <a:gd name="connsiteY28" fmla="*/ 395697 h 4382115"/>
              <a:gd name="connsiteX29" fmla="*/ 10061685 w 12188825"/>
              <a:gd name="connsiteY29" fmla="*/ 230830 h 4382115"/>
              <a:gd name="connsiteX30" fmla="*/ 8391460 w 12188825"/>
              <a:gd name="connsiteY30" fmla="*/ 725425 h 4382115"/>
              <a:gd name="connsiteX31" fmla="*/ 6812868 w 12188825"/>
              <a:gd name="connsiteY31" fmla="*/ 1840893 h 4382115"/>
              <a:gd name="connsiteX32" fmla="*/ 5961580 w 12188825"/>
              <a:gd name="connsiteY32" fmla="*/ 2723259 h 4382115"/>
              <a:gd name="connsiteX33" fmla="*/ 5961580 w 12188825"/>
              <a:gd name="connsiteY33" fmla="*/ 2723259 h 4382115"/>
              <a:gd name="connsiteX34" fmla="*/ 5415863 w 12188825"/>
              <a:gd name="connsiteY34" fmla="*/ 3302838 h 4382115"/>
              <a:gd name="connsiteX35" fmla="*/ 5257561 w 12188825"/>
              <a:gd name="connsiteY35" fmla="*/ 3463371 h 4382115"/>
              <a:gd name="connsiteX36" fmla="*/ 5306989 w 12188825"/>
              <a:gd name="connsiteY36" fmla="*/ 3467341 h 4382115"/>
              <a:gd name="connsiteX37" fmla="*/ 5751259 w 12188825"/>
              <a:gd name="connsiteY37" fmla="*/ 3078740 h 4382115"/>
              <a:gd name="connsiteX38" fmla="*/ 6298461 w 12188825"/>
              <a:gd name="connsiteY38" fmla="*/ 2544206 h 4382115"/>
              <a:gd name="connsiteX39" fmla="*/ 7198974 w 12188825"/>
              <a:gd name="connsiteY39" fmla="*/ 1695837 h 4382115"/>
              <a:gd name="connsiteX40" fmla="*/ 10475571 w 12188825"/>
              <a:gd name="connsiteY40" fmla="*/ 450066 h 4382115"/>
              <a:gd name="connsiteX41" fmla="*/ 12188825 w 12188825"/>
              <a:gd name="connsiteY41" fmla="*/ 685416 h 4382115"/>
              <a:gd name="connsiteX42" fmla="*/ 12188825 w 12188825"/>
              <a:gd name="connsiteY42" fmla="*/ 702859 h 4382115"/>
              <a:gd name="connsiteX43" fmla="*/ 9967437 w 12188825"/>
              <a:gd name="connsiteY43" fmla="*/ 514671 h 4382115"/>
              <a:gd name="connsiteX44" fmla="*/ 8257383 w 12188825"/>
              <a:gd name="connsiteY44" fmla="*/ 1026416 h 4382115"/>
              <a:gd name="connsiteX45" fmla="*/ 6695931 w 12188825"/>
              <a:gd name="connsiteY45" fmla="*/ 2178158 h 4382115"/>
              <a:gd name="connsiteX46" fmla="*/ 6313316 w 12188825"/>
              <a:gd name="connsiteY46" fmla="*/ 2555977 h 4382115"/>
              <a:gd name="connsiteX47" fmla="*/ 6313291 w 12188825"/>
              <a:gd name="connsiteY47" fmla="*/ 2556003 h 4382115"/>
              <a:gd name="connsiteX48" fmla="*/ 6313278 w 12188825"/>
              <a:gd name="connsiteY48" fmla="*/ 2556016 h 4382115"/>
              <a:gd name="connsiteX49" fmla="*/ 6313253 w 12188825"/>
              <a:gd name="connsiteY49" fmla="*/ 2556041 h 4382115"/>
              <a:gd name="connsiteX50" fmla="*/ 6313253 w 12188825"/>
              <a:gd name="connsiteY50" fmla="*/ 2556041 h 4382115"/>
              <a:gd name="connsiteX51" fmla="*/ 6313240 w 12188825"/>
              <a:gd name="connsiteY51" fmla="*/ 2556054 h 4382115"/>
              <a:gd name="connsiteX52" fmla="*/ 6313228 w 12188825"/>
              <a:gd name="connsiteY52" fmla="*/ 2556066 h 4382115"/>
              <a:gd name="connsiteX53" fmla="*/ 5331608 w 12188825"/>
              <a:gd name="connsiteY53" fmla="*/ 3468762 h 4382115"/>
              <a:gd name="connsiteX54" fmla="*/ 5373063 w 12188825"/>
              <a:gd name="connsiteY54" fmla="*/ 3470297 h 4382115"/>
              <a:gd name="connsiteX55" fmla="*/ 5459235 w 12188825"/>
              <a:gd name="connsiteY55" fmla="*/ 3414203 h 4382115"/>
              <a:gd name="connsiteX56" fmla="*/ 6575046 w 12188825"/>
              <a:gd name="connsiteY56" fmla="*/ 2477455 h 4382115"/>
              <a:gd name="connsiteX57" fmla="*/ 7005731 w 12188825"/>
              <a:gd name="connsiteY57" fmla="*/ 2080608 h 4382115"/>
              <a:gd name="connsiteX58" fmla="*/ 8599622 w 12188825"/>
              <a:gd name="connsiteY58" fmla="*/ 1071477 h 4382115"/>
              <a:gd name="connsiteX59" fmla="*/ 10340682 w 12188825"/>
              <a:gd name="connsiteY59" fmla="*/ 717201 h 4382115"/>
              <a:gd name="connsiteX60" fmla="*/ 12188825 w 12188825"/>
              <a:gd name="connsiteY60" fmla="*/ 991706 h 4382115"/>
              <a:gd name="connsiteX61" fmla="*/ 12188825 w 12188825"/>
              <a:gd name="connsiteY61" fmla="*/ 1009340 h 4382115"/>
              <a:gd name="connsiteX62" fmla="*/ 9847035 w 12188825"/>
              <a:gd name="connsiteY62" fmla="*/ 781267 h 4382115"/>
              <a:gd name="connsiteX63" fmla="*/ 8029211 w 12188825"/>
              <a:gd name="connsiteY63" fmla="*/ 1353980 h 4382115"/>
              <a:gd name="connsiteX64" fmla="*/ 6576849 w 12188825"/>
              <a:gd name="connsiteY64" fmla="*/ 2500784 h 4382115"/>
              <a:gd name="connsiteX65" fmla="*/ 6495717 w 12188825"/>
              <a:gd name="connsiteY65" fmla="*/ 2576553 h 4382115"/>
              <a:gd name="connsiteX66" fmla="*/ 6476901 w 12188825"/>
              <a:gd name="connsiteY66" fmla="*/ 2594110 h 4382115"/>
              <a:gd name="connsiteX67" fmla="*/ 5418492 w 12188825"/>
              <a:gd name="connsiteY67" fmla="*/ 3470728 h 4382115"/>
              <a:gd name="connsiteX68" fmla="*/ 5450030 w 12188825"/>
              <a:gd name="connsiteY68" fmla="*/ 3470221 h 4382115"/>
              <a:gd name="connsiteX69" fmla="*/ 6751733 w 12188825"/>
              <a:gd name="connsiteY69" fmla="*/ 2510678 h 4382115"/>
              <a:gd name="connsiteX70" fmla="*/ 6770893 w 12188825"/>
              <a:gd name="connsiteY70" fmla="*/ 2493794 h 4382115"/>
              <a:gd name="connsiteX71" fmla="*/ 6794940 w 12188825"/>
              <a:gd name="connsiteY71" fmla="*/ 2472597 h 4382115"/>
              <a:gd name="connsiteX72" fmla="*/ 8360975 w 12188825"/>
              <a:gd name="connsiteY72" fmla="*/ 1362302 h 4382115"/>
              <a:gd name="connsiteX73" fmla="*/ 10167410 w 12188825"/>
              <a:gd name="connsiteY73" fmla="*/ 960781 h 4382115"/>
              <a:gd name="connsiteX74" fmla="*/ 12188825 w 12188825"/>
              <a:gd name="connsiteY74" fmla="*/ 1295222 h 4382115"/>
              <a:gd name="connsiteX75" fmla="*/ 12188825 w 12188825"/>
              <a:gd name="connsiteY75" fmla="*/ 1313971 h 4382115"/>
              <a:gd name="connsiteX76" fmla="*/ 9605518 w 12188825"/>
              <a:gd name="connsiteY76" fmla="*/ 1035685 h 4382115"/>
              <a:gd name="connsiteX77" fmla="*/ 7791478 w 12188825"/>
              <a:gd name="connsiteY77" fmla="*/ 1696547 h 4382115"/>
              <a:gd name="connsiteX78" fmla="*/ 6813858 w 12188825"/>
              <a:gd name="connsiteY78" fmla="*/ 2482441 h 4382115"/>
              <a:gd name="connsiteX79" fmla="*/ 6813846 w 12188825"/>
              <a:gd name="connsiteY79" fmla="*/ 2482454 h 4382115"/>
              <a:gd name="connsiteX80" fmla="*/ 6291910 w 12188825"/>
              <a:gd name="connsiteY80" fmla="*/ 2930118 h 4382115"/>
              <a:gd name="connsiteX81" fmla="*/ 5498405 w 12188825"/>
              <a:gd name="connsiteY81" fmla="*/ 3468179 h 4382115"/>
              <a:gd name="connsiteX82" fmla="*/ 5503242 w 12188825"/>
              <a:gd name="connsiteY82" fmla="*/ 3467874 h 4382115"/>
              <a:gd name="connsiteX83" fmla="*/ 5508435 w 12188825"/>
              <a:gd name="connsiteY83" fmla="*/ 3467545 h 4382115"/>
              <a:gd name="connsiteX84" fmla="*/ 6558922 w 12188825"/>
              <a:gd name="connsiteY84" fmla="*/ 2846383 h 4382115"/>
              <a:gd name="connsiteX85" fmla="*/ 7021525 w 12188825"/>
              <a:gd name="connsiteY85" fmla="*/ 2469578 h 4382115"/>
              <a:gd name="connsiteX86" fmla="*/ 8148560 w 12188825"/>
              <a:gd name="connsiteY86" fmla="*/ 1649345 h 4382115"/>
              <a:gd name="connsiteX87" fmla="*/ 9994392 w 12188825"/>
              <a:gd name="connsiteY87" fmla="*/ 1171222 h 4382115"/>
              <a:gd name="connsiteX88" fmla="*/ 12188825 w 12188825"/>
              <a:gd name="connsiteY88" fmla="*/ 1596701 h 4382115"/>
              <a:gd name="connsiteX89" fmla="*/ 12188825 w 12188825"/>
              <a:gd name="connsiteY89" fmla="*/ 1616427 h 4382115"/>
              <a:gd name="connsiteX90" fmla="*/ 9389420 w 12188825"/>
              <a:gd name="connsiteY90" fmla="*/ 1253838 h 4382115"/>
              <a:gd name="connsiteX91" fmla="*/ 8445230 w 12188825"/>
              <a:gd name="connsiteY91" fmla="*/ 1527845 h 4382115"/>
              <a:gd name="connsiteX92" fmla="*/ 7595924 w 12188825"/>
              <a:gd name="connsiteY92" fmla="*/ 2033038 h 4382115"/>
              <a:gd name="connsiteX93" fmla="*/ 7029664 w 12188825"/>
              <a:gd name="connsiteY93" fmla="*/ 2488733 h 4382115"/>
              <a:gd name="connsiteX94" fmla="*/ 7029638 w 12188825"/>
              <a:gd name="connsiteY94" fmla="*/ 2488758 h 4382115"/>
              <a:gd name="connsiteX95" fmla="*/ 7029638 w 12188825"/>
              <a:gd name="connsiteY95" fmla="*/ 2488758 h 4382115"/>
              <a:gd name="connsiteX96" fmla="*/ 7029626 w 12188825"/>
              <a:gd name="connsiteY96" fmla="*/ 2488771 h 4382115"/>
              <a:gd name="connsiteX97" fmla="*/ 6036795 w 12188825"/>
              <a:gd name="connsiteY97" fmla="*/ 3233386 h 4382115"/>
              <a:gd name="connsiteX98" fmla="*/ 5589630 w 12188825"/>
              <a:gd name="connsiteY98" fmla="*/ 3459730 h 4382115"/>
              <a:gd name="connsiteX99" fmla="*/ 6297687 w 12188825"/>
              <a:gd name="connsiteY99" fmla="*/ 3155473 h 4382115"/>
              <a:gd name="connsiteX100" fmla="*/ 7235705 w 12188825"/>
              <a:gd name="connsiteY100" fmla="*/ 2484141 h 4382115"/>
              <a:gd name="connsiteX101" fmla="*/ 7942175 w 12188825"/>
              <a:gd name="connsiteY101" fmla="*/ 1959209 h 4382115"/>
              <a:gd name="connsiteX102" fmla="*/ 9751314 w 12188825"/>
              <a:gd name="connsiteY102" fmla="*/ 1351354 h 4382115"/>
              <a:gd name="connsiteX103" fmla="*/ 12188825 w 12188825"/>
              <a:gd name="connsiteY103" fmla="*/ 1895859 h 4382115"/>
              <a:gd name="connsiteX104" fmla="*/ 12188825 w 12188825"/>
              <a:gd name="connsiteY104" fmla="*/ 1917716 h 4382115"/>
              <a:gd name="connsiteX105" fmla="*/ 9139536 w 12188825"/>
              <a:gd name="connsiteY105" fmla="*/ 1464774 h 4382115"/>
              <a:gd name="connsiteX106" fmla="*/ 8220652 w 12188825"/>
              <a:gd name="connsiteY106" fmla="*/ 1814140 h 4382115"/>
              <a:gd name="connsiteX107" fmla="*/ 7396319 w 12188825"/>
              <a:gd name="connsiteY107" fmla="*/ 2381669 h 4382115"/>
              <a:gd name="connsiteX108" fmla="*/ 7227135 w 12188825"/>
              <a:gd name="connsiteY108" fmla="*/ 2514814 h 4382115"/>
              <a:gd name="connsiteX109" fmla="*/ 7227110 w 12188825"/>
              <a:gd name="connsiteY109" fmla="*/ 2514839 h 4382115"/>
              <a:gd name="connsiteX110" fmla="*/ 5751018 w 12188825"/>
              <a:gd name="connsiteY110" fmla="*/ 3429729 h 4382115"/>
              <a:gd name="connsiteX111" fmla="*/ 5741089 w 12188825"/>
              <a:gd name="connsiteY111" fmla="*/ 3433053 h 4382115"/>
              <a:gd name="connsiteX112" fmla="*/ 5726780 w 12188825"/>
              <a:gd name="connsiteY112" fmla="*/ 3437759 h 4382115"/>
              <a:gd name="connsiteX113" fmla="*/ 7426918 w 12188825"/>
              <a:gd name="connsiteY113" fmla="*/ 2518112 h 4382115"/>
              <a:gd name="connsiteX114" fmla="*/ 7427705 w 12188825"/>
              <a:gd name="connsiteY114" fmla="*/ 2517516 h 4382115"/>
              <a:gd name="connsiteX115" fmla="*/ 7530561 w 12188825"/>
              <a:gd name="connsiteY115" fmla="*/ 2440503 h 4382115"/>
              <a:gd name="connsiteX116" fmla="*/ 8436495 w 12188825"/>
              <a:gd name="connsiteY116" fmla="*/ 1853985 h 4382115"/>
              <a:gd name="connsiteX117" fmla="*/ 9372369 w 12188825"/>
              <a:gd name="connsiteY117" fmla="*/ 1542649 h 4382115"/>
              <a:gd name="connsiteX118" fmla="*/ 12188825 w 12188825"/>
              <a:gd name="connsiteY118" fmla="*/ 2194015 h 4382115"/>
              <a:gd name="connsiteX119" fmla="*/ 12188825 w 12188825"/>
              <a:gd name="connsiteY119" fmla="*/ 2215707 h 4382115"/>
              <a:gd name="connsiteX120" fmla="*/ 8774024 w 12188825"/>
              <a:gd name="connsiteY120" fmla="*/ 1728476 h 4382115"/>
              <a:gd name="connsiteX121" fmla="*/ 7417434 w 12188825"/>
              <a:gd name="connsiteY121" fmla="*/ 2551715 h 4382115"/>
              <a:gd name="connsiteX122" fmla="*/ 6975970 w 12188825"/>
              <a:gd name="connsiteY122" fmla="*/ 2872603 h 4382115"/>
              <a:gd name="connsiteX123" fmla="*/ 5555603 w 12188825"/>
              <a:gd name="connsiteY123" fmla="*/ 3486522 h 4382115"/>
              <a:gd name="connsiteX124" fmla="*/ 5466396 w 12188825"/>
              <a:gd name="connsiteY124" fmla="*/ 3505930 h 4382115"/>
              <a:gd name="connsiteX125" fmla="*/ 5328142 w 12188825"/>
              <a:gd name="connsiteY125" fmla="*/ 3548439 h 4382115"/>
              <a:gd name="connsiteX126" fmla="*/ 5206406 w 12188825"/>
              <a:gd name="connsiteY126" fmla="*/ 3596871 h 4382115"/>
              <a:gd name="connsiteX127" fmla="*/ 5062921 w 12188825"/>
              <a:gd name="connsiteY127" fmla="*/ 3670091 h 4382115"/>
              <a:gd name="connsiteX128" fmla="*/ 4975161 w 12188825"/>
              <a:gd name="connsiteY128" fmla="*/ 3728241 h 4382115"/>
              <a:gd name="connsiteX129" fmla="*/ 4857006 w 12188825"/>
              <a:gd name="connsiteY129" fmla="*/ 3826349 h 4382115"/>
              <a:gd name="connsiteX130" fmla="*/ 4707616 w 12188825"/>
              <a:gd name="connsiteY130" fmla="*/ 3974158 h 4382115"/>
              <a:gd name="connsiteX131" fmla="*/ 4062891 w 12188825"/>
              <a:gd name="connsiteY131" fmla="*/ 4368342 h 4382115"/>
              <a:gd name="connsiteX132" fmla="*/ 3045530 w 12188825"/>
              <a:gd name="connsiteY132" fmla="*/ 3828518 h 4382115"/>
              <a:gd name="connsiteX133" fmla="*/ 2897424 w 12188825"/>
              <a:gd name="connsiteY133" fmla="*/ 3681736 h 4382115"/>
              <a:gd name="connsiteX134" fmla="*/ 1950390 w 12188825"/>
              <a:gd name="connsiteY134" fmla="*/ 3076672 h 4382115"/>
              <a:gd name="connsiteX135" fmla="*/ 1778134 w 12188825"/>
              <a:gd name="connsiteY135" fmla="*/ 3024459 h 4382115"/>
              <a:gd name="connsiteX136" fmla="*/ 1652208 w 12188825"/>
              <a:gd name="connsiteY136" fmla="*/ 3003554 h 4382115"/>
              <a:gd name="connsiteX137" fmla="*/ 1584103 w 12188825"/>
              <a:gd name="connsiteY137" fmla="*/ 3000319 h 4382115"/>
              <a:gd name="connsiteX138" fmla="*/ 1509256 w 12188825"/>
              <a:gd name="connsiteY138" fmla="*/ 2998137 h 4382115"/>
              <a:gd name="connsiteX139" fmla="*/ 1395202 w 12188825"/>
              <a:gd name="connsiteY139" fmla="*/ 3008374 h 4382115"/>
              <a:gd name="connsiteX140" fmla="*/ 1242267 w 12188825"/>
              <a:gd name="connsiteY140" fmla="*/ 3040455 h 4382115"/>
              <a:gd name="connsiteX141" fmla="*/ 1104101 w 12188825"/>
              <a:gd name="connsiteY141" fmla="*/ 3087124 h 4382115"/>
              <a:gd name="connsiteX142" fmla="*/ 112301 w 12188825"/>
              <a:gd name="connsiteY142" fmla="*/ 3718270 h 4382115"/>
              <a:gd name="connsiteX143" fmla="*/ 0 w 12188825"/>
              <a:gd name="connsiteY143" fmla="*/ 3821224 h 4382115"/>
              <a:gd name="connsiteX144" fmla="*/ 0 w 12188825"/>
              <a:gd name="connsiteY144" fmla="*/ 3793976 h 4382115"/>
              <a:gd name="connsiteX145" fmla="*/ 472702 w 12188825"/>
              <a:gd name="connsiteY145" fmla="*/ 3416017 h 4382115"/>
              <a:gd name="connsiteX146" fmla="*/ 853754 w 12188825"/>
              <a:gd name="connsiteY146" fmla="*/ 3186932 h 4382115"/>
              <a:gd name="connsiteX147" fmla="*/ 267606 w 12188825"/>
              <a:gd name="connsiteY147" fmla="*/ 3508556 h 4382115"/>
              <a:gd name="connsiteX148" fmla="*/ 0 w 12188825"/>
              <a:gd name="connsiteY148" fmla="*/ 3709035 h 4382115"/>
              <a:gd name="connsiteX149" fmla="*/ 0 w 12188825"/>
              <a:gd name="connsiteY149" fmla="*/ 3687533 h 4382115"/>
              <a:gd name="connsiteX150" fmla="*/ 682150 w 12188825"/>
              <a:gd name="connsiteY150" fmla="*/ 3245830 h 4382115"/>
              <a:gd name="connsiteX151" fmla="*/ 1005351 w 12188825"/>
              <a:gd name="connsiteY151" fmla="*/ 3103324 h 4382115"/>
              <a:gd name="connsiteX152" fmla="*/ 652614 w 12188825"/>
              <a:gd name="connsiteY152" fmla="*/ 3228452 h 4382115"/>
              <a:gd name="connsiteX153" fmla="*/ 0 w 12188825"/>
              <a:gd name="connsiteY153" fmla="*/ 3584845 h 4382115"/>
              <a:gd name="connsiteX154" fmla="*/ 0 w 12188825"/>
              <a:gd name="connsiteY154" fmla="*/ 3556405 h 4382115"/>
              <a:gd name="connsiteX155" fmla="*/ 1071597 w 12188825"/>
              <a:gd name="connsiteY155" fmla="*/ 3063352 h 4382115"/>
              <a:gd name="connsiteX156" fmla="*/ 1156235 w 12188825"/>
              <a:gd name="connsiteY156" fmla="*/ 3040760 h 4382115"/>
              <a:gd name="connsiteX157" fmla="*/ 1109283 w 12188825"/>
              <a:gd name="connsiteY157" fmla="*/ 3048865 h 4382115"/>
              <a:gd name="connsiteX158" fmla="*/ 0 w 12188825"/>
              <a:gd name="connsiteY158" fmla="*/ 3440905 h 4382115"/>
              <a:gd name="connsiteX159" fmla="*/ 0 w 12188825"/>
              <a:gd name="connsiteY159" fmla="*/ 3416664 h 4382115"/>
              <a:gd name="connsiteX160" fmla="*/ 1242299 w 12188825"/>
              <a:gd name="connsiteY160" fmla="*/ 3007664 h 4382115"/>
              <a:gd name="connsiteX161" fmla="*/ 1257444 w 12188825"/>
              <a:gd name="connsiteY161" fmla="*/ 3001676 h 4382115"/>
              <a:gd name="connsiteX162" fmla="*/ 0 w 12188825"/>
              <a:gd name="connsiteY162" fmla="*/ 3290394 h 4382115"/>
              <a:gd name="connsiteX163" fmla="*/ 0 w 12188825"/>
              <a:gd name="connsiteY163" fmla="*/ 3269501 h 4382115"/>
              <a:gd name="connsiteX164" fmla="*/ 230610 w 12188825"/>
              <a:gd name="connsiteY164" fmla="*/ 3178142 h 4382115"/>
              <a:gd name="connsiteX165" fmla="*/ 1315390 w 12188825"/>
              <a:gd name="connsiteY165" fmla="*/ 2979413 h 4382115"/>
              <a:gd name="connsiteX166" fmla="*/ 1340276 w 12188825"/>
              <a:gd name="connsiteY166" fmla="*/ 2970179 h 4382115"/>
              <a:gd name="connsiteX167" fmla="*/ 312301 w 12188825"/>
              <a:gd name="connsiteY167" fmla="*/ 3046164 h 4382115"/>
              <a:gd name="connsiteX168" fmla="*/ 0 w 12188825"/>
              <a:gd name="connsiteY168" fmla="*/ 3132208 h 4382115"/>
              <a:gd name="connsiteX169" fmla="*/ 0 w 12188825"/>
              <a:gd name="connsiteY169" fmla="*/ 3113180 h 4382115"/>
              <a:gd name="connsiteX170" fmla="*/ 669699 w 12188825"/>
              <a:gd name="connsiteY170" fmla="*/ 2966855 h 4382115"/>
              <a:gd name="connsiteX171" fmla="*/ 1385603 w 12188825"/>
              <a:gd name="connsiteY171" fmla="*/ 2953827 h 4382115"/>
              <a:gd name="connsiteX172" fmla="*/ 1417421 w 12188825"/>
              <a:gd name="connsiteY172" fmla="*/ 2942728 h 4382115"/>
              <a:gd name="connsiteX173" fmla="*/ 778083 w 12188825"/>
              <a:gd name="connsiteY173" fmla="*/ 2884388 h 4382115"/>
              <a:gd name="connsiteX174" fmla="*/ 0 w 12188825"/>
              <a:gd name="connsiteY174" fmla="*/ 2965954 h 4382115"/>
              <a:gd name="connsiteX175" fmla="*/ 0 w 12188825"/>
              <a:gd name="connsiteY175" fmla="*/ 2945277 h 4382115"/>
              <a:gd name="connsiteX176" fmla="*/ 1113252 w 12188825"/>
              <a:gd name="connsiteY176" fmla="*/ 2881445 h 4382115"/>
              <a:gd name="connsiteX177" fmla="*/ 1458761 w 12188825"/>
              <a:gd name="connsiteY177" fmla="*/ 2928761 h 4382115"/>
              <a:gd name="connsiteX178" fmla="*/ 1494693 w 12188825"/>
              <a:gd name="connsiteY178" fmla="*/ 2917027 h 4382115"/>
              <a:gd name="connsiteX179" fmla="*/ 1298008 w 12188825"/>
              <a:gd name="connsiteY179" fmla="*/ 2866133 h 4382115"/>
              <a:gd name="connsiteX180" fmla="*/ 0 w 12188825"/>
              <a:gd name="connsiteY180" fmla="*/ 2792229 h 4382115"/>
              <a:gd name="connsiteX181" fmla="*/ 12188825 w 12188825"/>
              <a:gd name="connsiteY181" fmla="*/ 67395 h 4382115"/>
              <a:gd name="connsiteX182" fmla="*/ 12188825 w 12188825"/>
              <a:gd name="connsiteY182" fmla="*/ 85854 h 4382115"/>
              <a:gd name="connsiteX183" fmla="*/ 11853556 w 12188825"/>
              <a:gd name="connsiteY183" fmla="*/ 0 h 4382115"/>
              <a:gd name="connsiteX184" fmla="*/ 11934625 w 12188825"/>
              <a:gd name="connsiteY184" fmla="*/ 0 h 4382115"/>
              <a:gd name="connsiteX185" fmla="*/ 12188825 w 12188825"/>
              <a:gd name="connsiteY185" fmla="*/ 67395 h 4382115"/>
              <a:gd name="connsiteX186" fmla="*/ 4165607 w 12188825"/>
              <a:gd name="connsiteY186" fmla="*/ 3131992 h 4382115"/>
              <a:gd name="connsiteX187" fmla="*/ 4165594 w 12188825"/>
              <a:gd name="connsiteY187" fmla="*/ 3131992 h 4382115"/>
              <a:gd name="connsiteX188" fmla="*/ 3530823 w 12188825"/>
              <a:gd name="connsiteY188" fmla="*/ 2875673 h 4382115"/>
              <a:gd name="connsiteX189" fmla="*/ 1730001 w 12188825"/>
              <a:gd name="connsiteY189" fmla="*/ 2869977 h 4382115"/>
              <a:gd name="connsiteX190" fmla="*/ 1562341 w 12188825"/>
              <a:gd name="connsiteY190" fmla="*/ 2916799 h 4382115"/>
              <a:gd name="connsiteX191" fmla="*/ 1594336 w 12188825"/>
              <a:gd name="connsiteY191" fmla="*/ 2926744 h 4382115"/>
              <a:gd name="connsiteX192" fmla="*/ 2434794 w 12188825"/>
              <a:gd name="connsiteY192" fmla="*/ 2841537 h 4382115"/>
              <a:gd name="connsiteX193" fmla="*/ 3374832 w 12188825"/>
              <a:gd name="connsiteY193" fmla="*/ 2992949 h 4382115"/>
              <a:gd name="connsiteX194" fmla="*/ 3882814 w 12188825"/>
              <a:gd name="connsiteY194" fmla="*/ 3185080 h 4382115"/>
              <a:gd name="connsiteX195" fmla="*/ 3882814 w 12188825"/>
              <a:gd name="connsiteY195" fmla="*/ 3185080 h 4382115"/>
              <a:gd name="connsiteX196" fmla="*/ 3882826 w 12188825"/>
              <a:gd name="connsiteY196" fmla="*/ 3185080 h 4382115"/>
              <a:gd name="connsiteX197" fmla="*/ 3882839 w 12188825"/>
              <a:gd name="connsiteY197" fmla="*/ 3185093 h 4382115"/>
              <a:gd name="connsiteX198" fmla="*/ 3882852 w 12188825"/>
              <a:gd name="connsiteY198" fmla="*/ 3185093 h 4382115"/>
              <a:gd name="connsiteX199" fmla="*/ 4335210 w 12188825"/>
              <a:gd name="connsiteY199" fmla="*/ 3358831 h 4382115"/>
              <a:gd name="connsiteX200" fmla="*/ 5103728 w 12188825"/>
              <a:gd name="connsiteY200" fmla="*/ 3519707 h 4382115"/>
              <a:gd name="connsiteX201" fmla="*/ 5143164 w 12188825"/>
              <a:gd name="connsiteY201" fmla="*/ 3472733 h 4382115"/>
              <a:gd name="connsiteX202" fmla="*/ 4165620 w 12188825"/>
              <a:gd name="connsiteY202" fmla="*/ 3131992 h 4382115"/>
              <a:gd name="connsiteX203" fmla="*/ 3918174 w 12188825"/>
              <a:gd name="connsiteY203" fmla="*/ 3222756 h 4382115"/>
              <a:gd name="connsiteX204" fmla="*/ 2972486 w 12188825"/>
              <a:gd name="connsiteY204" fmla="*/ 2913792 h 4382115"/>
              <a:gd name="connsiteX205" fmla="*/ 2023028 w 12188825"/>
              <a:gd name="connsiteY205" fmla="*/ 2879301 h 4382115"/>
              <a:gd name="connsiteX206" fmla="*/ 1632122 w 12188825"/>
              <a:gd name="connsiteY206" fmla="*/ 2938897 h 4382115"/>
              <a:gd name="connsiteX207" fmla="*/ 1655814 w 12188825"/>
              <a:gd name="connsiteY207" fmla="*/ 2946723 h 4382115"/>
              <a:gd name="connsiteX208" fmla="*/ 2864818 w 12188825"/>
              <a:gd name="connsiteY208" fmla="*/ 3009503 h 4382115"/>
              <a:gd name="connsiteX209" fmla="*/ 3643392 w 12188825"/>
              <a:gd name="connsiteY209" fmla="*/ 3288212 h 4382115"/>
              <a:gd name="connsiteX210" fmla="*/ 3781177 w 12188825"/>
              <a:gd name="connsiteY210" fmla="*/ 3345461 h 4382115"/>
              <a:gd name="connsiteX211" fmla="*/ 4751344 w 12188825"/>
              <a:gd name="connsiteY211" fmla="*/ 3587433 h 4382115"/>
              <a:gd name="connsiteX212" fmla="*/ 5054693 w 12188825"/>
              <a:gd name="connsiteY212" fmla="*/ 3577552 h 4382115"/>
              <a:gd name="connsiteX213" fmla="*/ 5078538 w 12188825"/>
              <a:gd name="connsiteY213" fmla="*/ 3549504 h 4382115"/>
              <a:gd name="connsiteX214" fmla="*/ 5082550 w 12188825"/>
              <a:gd name="connsiteY214" fmla="*/ 3544773 h 4382115"/>
              <a:gd name="connsiteX215" fmla="*/ 5089114 w 12188825"/>
              <a:gd name="connsiteY215" fmla="*/ 3537009 h 4382115"/>
              <a:gd name="connsiteX216" fmla="*/ 4857894 w 12188825"/>
              <a:gd name="connsiteY216" fmla="*/ 3514759 h 4382115"/>
              <a:gd name="connsiteX217" fmla="*/ 3918174 w 12188825"/>
              <a:gd name="connsiteY217" fmla="*/ 3222756 h 4382115"/>
              <a:gd name="connsiteX218" fmla="*/ 5114038 w 12188825"/>
              <a:gd name="connsiteY218" fmla="*/ 3537567 h 4382115"/>
              <a:gd name="connsiteX219" fmla="*/ 5083324 w 12188825"/>
              <a:gd name="connsiteY219" fmla="*/ 3573911 h 4382115"/>
              <a:gd name="connsiteX220" fmla="*/ 5122214 w 12188825"/>
              <a:gd name="connsiteY220" fmla="*/ 3568228 h 4382115"/>
              <a:gd name="connsiteX221" fmla="*/ 5154096 w 12188825"/>
              <a:gd name="connsiteY221" fmla="*/ 3537694 h 4382115"/>
              <a:gd name="connsiteX222" fmla="*/ 5114038 w 12188825"/>
              <a:gd name="connsiteY222" fmla="*/ 3537567 h 4382115"/>
              <a:gd name="connsiteX223" fmla="*/ 3580582 w 12188825"/>
              <a:gd name="connsiteY223" fmla="*/ 3280905 h 4382115"/>
              <a:gd name="connsiteX224" fmla="*/ 3580518 w 12188825"/>
              <a:gd name="connsiteY224" fmla="*/ 3280880 h 4382115"/>
              <a:gd name="connsiteX225" fmla="*/ 3402853 w 12188825"/>
              <a:gd name="connsiteY225" fmla="*/ 3207013 h 4382115"/>
              <a:gd name="connsiteX226" fmla="*/ 2465876 w 12188825"/>
              <a:gd name="connsiteY226" fmla="*/ 2960398 h 4382115"/>
              <a:gd name="connsiteX227" fmla="*/ 1703922 w 12188825"/>
              <a:gd name="connsiteY227" fmla="*/ 2963163 h 4382115"/>
              <a:gd name="connsiteX228" fmla="*/ 1725239 w 12188825"/>
              <a:gd name="connsiteY228" fmla="*/ 2970661 h 4382115"/>
              <a:gd name="connsiteX229" fmla="*/ 2380186 w 12188825"/>
              <a:gd name="connsiteY229" fmla="*/ 3018751 h 4382115"/>
              <a:gd name="connsiteX230" fmla="*/ 3263037 w 12188825"/>
              <a:gd name="connsiteY230" fmla="*/ 3305045 h 4382115"/>
              <a:gd name="connsiteX231" fmla="*/ 3431294 w 12188825"/>
              <a:gd name="connsiteY231" fmla="*/ 3384443 h 4382115"/>
              <a:gd name="connsiteX232" fmla="*/ 3431307 w 12188825"/>
              <a:gd name="connsiteY232" fmla="*/ 3384456 h 4382115"/>
              <a:gd name="connsiteX233" fmla="*/ 3431307 w 12188825"/>
              <a:gd name="connsiteY233" fmla="*/ 3384456 h 4382115"/>
              <a:gd name="connsiteX234" fmla="*/ 4169518 w 12188825"/>
              <a:gd name="connsiteY234" fmla="*/ 3663000 h 4382115"/>
              <a:gd name="connsiteX235" fmla="*/ 4999640 w 12188825"/>
              <a:gd name="connsiteY235" fmla="*/ 3641460 h 4382115"/>
              <a:gd name="connsiteX236" fmla="*/ 5033147 w 12188825"/>
              <a:gd name="connsiteY236" fmla="*/ 3602707 h 4382115"/>
              <a:gd name="connsiteX237" fmla="*/ 4301589 w 12188825"/>
              <a:gd name="connsiteY237" fmla="*/ 3539217 h 4382115"/>
              <a:gd name="connsiteX238" fmla="*/ 3580582 w 12188825"/>
              <a:gd name="connsiteY238" fmla="*/ 3280905 h 4382115"/>
              <a:gd name="connsiteX239" fmla="*/ 5061194 w 12188825"/>
              <a:gd name="connsiteY239" fmla="*/ 3599840 h 4382115"/>
              <a:gd name="connsiteX240" fmla="*/ 5032931 w 12188825"/>
              <a:gd name="connsiteY240" fmla="*/ 3632606 h 4382115"/>
              <a:gd name="connsiteX241" fmla="*/ 5062934 w 12188825"/>
              <a:gd name="connsiteY241" fmla="*/ 3624031 h 4382115"/>
              <a:gd name="connsiteX242" fmla="*/ 5092885 w 12188825"/>
              <a:gd name="connsiteY242" fmla="*/ 3596021 h 4382115"/>
              <a:gd name="connsiteX243" fmla="*/ 5061194 w 12188825"/>
              <a:gd name="connsiteY243" fmla="*/ 3599840 h 4382115"/>
              <a:gd name="connsiteX244" fmla="*/ 3786484 w 12188825"/>
              <a:gd name="connsiteY244" fmla="*/ 3568900 h 4382115"/>
              <a:gd name="connsiteX245" fmla="*/ 3391096 w 12188825"/>
              <a:gd name="connsiteY245" fmla="*/ 3389936 h 4382115"/>
              <a:gd name="connsiteX246" fmla="*/ 3391084 w 12188825"/>
              <a:gd name="connsiteY246" fmla="*/ 3389936 h 4382115"/>
              <a:gd name="connsiteX247" fmla="*/ 3391071 w 12188825"/>
              <a:gd name="connsiteY247" fmla="*/ 3389923 h 4382115"/>
              <a:gd name="connsiteX248" fmla="*/ 3391058 w 12188825"/>
              <a:gd name="connsiteY248" fmla="*/ 3389923 h 4382115"/>
              <a:gd name="connsiteX249" fmla="*/ 3391058 w 12188825"/>
              <a:gd name="connsiteY249" fmla="*/ 3389923 h 4382115"/>
              <a:gd name="connsiteX250" fmla="*/ 2927654 w 12188825"/>
              <a:gd name="connsiteY250" fmla="*/ 3184408 h 4382115"/>
              <a:gd name="connsiteX251" fmla="*/ 1771836 w 12188825"/>
              <a:gd name="connsiteY251" fmla="*/ 2987545 h 4382115"/>
              <a:gd name="connsiteX252" fmla="*/ 1780533 w 12188825"/>
              <a:gd name="connsiteY252" fmla="*/ 2990779 h 4382115"/>
              <a:gd name="connsiteX253" fmla="*/ 1790145 w 12188825"/>
              <a:gd name="connsiteY253" fmla="*/ 2994369 h 4382115"/>
              <a:gd name="connsiteX254" fmla="*/ 1948155 w 12188825"/>
              <a:gd name="connsiteY254" fmla="*/ 3012509 h 4382115"/>
              <a:gd name="connsiteX255" fmla="*/ 2783166 w 12188825"/>
              <a:gd name="connsiteY255" fmla="*/ 3231356 h 4382115"/>
              <a:gd name="connsiteX256" fmla="*/ 3261882 w 12188825"/>
              <a:gd name="connsiteY256" fmla="*/ 3480648 h 4382115"/>
              <a:gd name="connsiteX257" fmla="*/ 3261882 w 12188825"/>
              <a:gd name="connsiteY257" fmla="*/ 3480648 h 4382115"/>
              <a:gd name="connsiteX258" fmla="*/ 3621402 w 12188825"/>
              <a:gd name="connsiteY258" fmla="*/ 3674556 h 4382115"/>
              <a:gd name="connsiteX259" fmla="*/ 4578453 w 12188825"/>
              <a:gd name="connsiteY259" fmla="*/ 3813359 h 4382115"/>
              <a:gd name="connsiteX260" fmla="*/ 4950022 w 12188825"/>
              <a:gd name="connsiteY260" fmla="*/ 3697821 h 4382115"/>
              <a:gd name="connsiteX261" fmla="*/ 4977637 w 12188825"/>
              <a:gd name="connsiteY261" fmla="*/ 3666615 h 4382115"/>
              <a:gd name="connsiteX262" fmla="*/ 4666441 w 12188825"/>
              <a:gd name="connsiteY262" fmla="*/ 3714781 h 4382115"/>
              <a:gd name="connsiteX263" fmla="*/ 3786484 w 12188825"/>
              <a:gd name="connsiteY263" fmla="*/ 3568900 h 4382115"/>
              <a:gd name="connsiteX264" fmla="*/ 5010483 w 12188825"/>
              <a:gd name="connsiteY264" fmla="*/ 3658344 h 4382115"/>
              <a:gd name="connsiteX265" fmla="*/ 4991845 w 12188825"/>
              <a:gd name="connsiteY265" fmla="*/ 3679516 h 4382115"/>
              <a:gd name="connsiteX266" fmla="*/ 5012845 w 12188825"/>
              <a:gd name="connsiteY266" fmla="*/ 3669951 h 4382115"/>
              <a:gd name="connsiteX267" fmla="*/ 5031877 w 12188825"/>
              <a:gd name="connsiteY267" fmla="*/ 3652649 h 4382115"/>
              <a:gd name="connsiteX268" fmla="*/ 5010483 w 12188825"/>
              <a:gd name="connsiteY268" fmla="*/ 3658344 h 4382115"/>
              <a:gd name="connsiteX269" fmla="*/ 3347559 w 12188825"/>
              <a:gd name="connsiteY269" fmla="*/ 3549403 h 4382115"/>
              <a:gd name="connsiteX270" fmla="*/ 2462727 w 12188825"/>
              <a:gd name="connsiteY270" fmla="*/ 3138982 h 4382115"/>
              <a:gd name="connsiteX271" fmla="*/ 1867963 w 12188825"/>
              <a:gd name="connsiteY271" fmla="*/ 3021985 h 4382115"/>
              <a:gd name="connsiteX272" fmla="*/ 2399802 w 12188825"/>
              <a:gd name="connsiteY272" fmla="*/ 3172801 h 4382115"/>
              <a:gd name="connsiteX273" fmla="*/ 3215577 w 12188825"/>
              <a:gd name="connsiteY273" fmla="*/ 3621823 h 4382115"/>
              <a:gd name="connsiteX274" fmla="*/ 3233099 w 12188825"/>
              <a:gd name="connsiteY274" fmla="*/ 3633697 h 4382115"/>
              <a:gd name="connsiteX275" fmla="*/ 3236235 w 12188825"/>
              <a:gd name="connsiteY275" fmla="*/ 3635815 h 4382115"/>
              <a:gd name="connsiteX276" fmla="*/ 3236412 w 12188825"/>
              <a:gd name="connsiteY276" fmla="*/ 3635942 h 4382115"/>
              <a:gd name="connsiteX277" fmla="*/ 4073366 w 12188825"/>
              <a:gd name="connsiteY277" fmla="*/ 4004895 h 4382115"/>
              <a:gd name="connsiteX278" fmla="*/ 4896873 w 12188825"/>
              <a:gd name="connsiteY278" fmla="*/ 3756618 h 4382115"/>
              <a:gd name="connsiteX279" fmla="*/ 4917798 w 12188825"/>
              <a:gd name="connsiteY279" fmla="*/ 3733682 h 4382115"/>
              <a:gd name="connsiteX280" fmla="*/ 4141522 w 12188825"/>
              <a:gd name="connsiteY280" fmla="*/ 3854256 h 4382115"/>
              <a:gd name="connsiteX281" fmla="*/ 3347559 w 12188825"/>
              <a:gd name="connsiteY281" fmla="*/ 3549403 h 4382115"/>
              <a:gd name="connsiteX282" fmla="*/ 4958262 w 12188825"/>
              <a:gd name="connsiteY282" fmla="*/ 3717154 h 4382115"/>
              <a:gd name="connsiteX283" fmla="*/ 4955050 w 12188825"/>
              <a:gd name="connsiteY283" fmla="*/ 3720718 h 4382115"/>
              <a:gd name="connsiteX284" fmla="*/ 4957436 w 12188825"/>
              <a:gd name="connsiteY284" fmla="*/ 3719209 h 4382115"/>
              <a:gd name="connsiteX285" fmla="*/ 4961195 w 12188825"/>
              <a:gd name="connsiteY285" fmla="*/ 3715923 h 4382115"/>
              <a:gd name="connsiteX286" fmla="*/ 3160905 w 12188825"/>
              <a:gd name="connsiteY286" fmla="*/ 3610039 h 4382115"/>
              <a:gd name="connsiteX287" fmla="*/ 2933190 w 12188825"/>
              <a:gd name="connsiteY287" fmla="*/ 3457358 h 4382115"/>
              <a:gd name="connsiteX288" fmla="*/ 2082893 w 12188825"/>
              <a:gd name="connsiteY288" fmla="*/ 3093239 h 4382115"/>
              <a:gd name="connsiteX289" fmla="*/ 2077636 w 12188825"/>
              <a:gd name="connsiteY289" fmla="*/ 3091831 h 4382115"/>
              <a:gd name="connsiteX290" fmla="*/ 2069840 w 12188825"/>
              <a:gd name="connsiteY290" fmla="*/ 3089750 h 4382115"/>
              <a:gd name="connsiteX291" fmla="*/ 2750827 w 12188825"/>
              <a:gd name="connsiteY291" fmla="*/ 3429311 h 4382115"/>
              <a:gd name="connsiteX292" fmla="*/ 3103821 w 12188825"/>
              <a:gd name="connsiteY292" fmla="*/ 3702083 h 4382115"/>
              <a:gd name="connsiteX293" fmla="*/ 3103821 w 12188825"/>
              <a:gd name="connsiteY293" fmla="*/ 3702083 h 4382115"/>
              <a:gd name="connsiteX294" fmla="*/ 3103834 w 12188825"/>
              <a:gd name="connsiteY294" fmla="*/ 3702096 h 4382115"/>
              <a:gd name="connsiteX295" fmla="*/ 3103834 w 12188825"/>
              <a:gd name="connsiteY295" fmla="*/ 3702096 h 4382115"/>
              <a:gd name="connsiteX296" fmla="*/ 3534924 w 12188825"/>
              <a:gd name="connsiteY296" fmla="*/ 4025483 h 4382115"/>
              <a:gd name="connsiteX297" fmla="*/ 3968707 w 12188825"/>
              <a:gd name="connsiteY297" fmla="*/ 4181055 h 4382115"/>
              <a:gd name="connsiteX298" fmla="*/ 4418526 w 12188825"/>
              <a:gd name="connsiteY298" fmla="*/ 4081857 h 4382115"/>
              <a:gd name="connsiteX299" fmla="*/ 4840678 w 12188825"/>
              <a:gd name="connsiteY299" fmla="*/ 3816708 h 4382115"/>
              <a:gd name="connsiteX300" fmla="*/ 4856752 w 12188825"/>
              <a:gd name="connsiteY300" fmla="*/ 3799748 h 4382115"/>
              <a:gd name="connsiteX301" fmla="*/ 3724842 w 12188825"/>
              <a:gd name="connsiteY301" fmla="*/ 3944005 h 4382115"/>
              <a:gd name="connsiteX302" fmla="*/ 3160905 w 12188825"/>
              <a:gd name="connsiteY302" fmla="*/ 3610039 h 4382115"/>
              <a:gd name="connsiteX303" fmla="*/ 4004893 w 12188825"/>
              <a:gd name="connsiteY303" fmla="*/ 4201416 h 4382115"/>
              <a:gd name="connsiteX304" fmla="*/ 3284076 w 12188825"/>
              <a:gd name="connsiteY304" fmla="*/ 3871622 h 4382115"/>
              <a:gd name="connsiteX305" fmla="*/ 3109039 w 12188825"/>
              <a:gd name="connsiteY305" fmla="*/ 3732262 h 4382115"/>
              <a:gd name="connsiteX306" fmla="*/ 3109027 w 12188825"/>
              <a:gd name="connsiteY306" fmla="*/ 3732249 h 4382115"/>
              <a:gd name="connsiteX307" fmla="*/ 2507686 w 12188825"/>
              <a:gd name="connsiteY307" fmla="*/ 3310525 h 4382115"/>
              <a:gd name="connsiteX308" fmla="*/ 2131038 w 12188825"/>
              <a:gd name="connsiteY308" fmla="*/ 3141164 h 4382115"/>
              <a:gd name="connsiteX309" fmla="*/ 2448062 w 12188825"/>
              <a:gd name="connsiteY309" fmla="*/ 3314864 h 4382115"/>
              <a:gd name="connsiteX310" fmla="*/ 3052488 w 12188825"/>
              <a:gd name="connsiteY310" fmla="*/ 3805456 h 4382115"/>
              <a:gd name="connsiteX311" fmla="*/ 3098780 w 12188825"/>
              <a:gd name="connsiteY311" fmla="*/ 3851009 h 4382115"/>
              <a:gd name="connsiteX312" fmla="*/ 3099123 w 12188825"/>
              <a:gd name="connsiteY312" fmla="*/ 3851351 h 4382115"/>
              <a:gd name="connsiteX313" fmla="*/ 3099136 w 12188825"/>
              <a:gd name="connsiteY313" fmla="*/ 3851351 h 4382115"/>
              <a:gd name="connsiteX314" fmla="*/ 3689558 w 12188825"/>
              <a:gd name="connsiteY314" fmla="*/ 4309456 h 4382115"/>
              <a:gd name="connsiteX315" fmla="*/ 4434828 w 12188825"/>
              <a:gd name="connsiteY315" fmla="*/ 4171745 h 4382115"/>
              <a:gd name="connsiteX316" fmla="*/ 4754785 w 12188825"/>
              <a:gd name="connsiteY316" fmla="*/ 3903932 h 4382115"/>
              <a:gd name="connsiteX317" fmla="*/ 4748411 w 12188825"/>
              <a:gd name="connsiteY317" fmla="*/ 3908524 h 4382115"/>
              <a:gd name="connsiteX318" fmla="*/ 4004893 w 12188825"/>
              <a:gd name="connsiteY318" fmla="*/ 4201416 h 4382115"/>
              <a:gd name="connsiteX319" fmla="*/ 1653948 w 12188825"/>
              <a:gd name="connsiteY319" fmla="*/ 2968732 h 4382115"/>
              <a:gd name="connsiteX320" fmla="*/ 1667419 w 12188825"/>
              <a:gd name="connsiteY320" fmla="*/ 2971866 h 4382115"/>
              <a:gd name="connsiteX321" fmla="*/ 1671761 w 12188825"/>
              <a:gd name="connsiteY321" fmla="*/ 2971739 h 4382115"/>
              <a:gd name="connsiteX322" fmla="*/ 1660423 w 12188825"/>
              <a:gd name="connsiteY322" fmla="*/ 2967971 h 4382115"/>
              <a:gd name="connsiteX323" fmla="*/ 1653948 w 12188825"/>
              <a:gd name="connsiteY323" fmla="*/ 2968732 h 4382115"/>
              <a:gd name="connsiteX324" fmla="*/ 1574377 w 12188825"/>
              <a:gd name="connsiteY324" fmla="*/ 2951227 h 4382115"/>
              <a:gd name="connsiteX325" fmla="*/ 1592191 w 12188825"/>
              <a:gd name="connsiteY325" fmla="*/ 2955007 h 4382115"/>
              <a:gd name="connsiteX326" fmla="*/ 1612036 w 12188825"/>
              <a:gd name="connsiteY326" fmla="*/ 2952305 h 4382115"/>
              <a:gd name="connsiteX327" fmla="*/ 1594565 w 12188825"/>
              <a:gd name="connsiteY327" fmla="*/ 2946812 h 4382115"/>
              <a:gd name="connsiteX328" fmla="*/ 1574377 w 12188825"/>
              <a:gd name="connsiteY328" fmla="*/ 2951227 h 4382115"/>
              <a:gd name="connsiteX329" fmla="*/ 1499772 w 12188825"/>
              <a:gd name="connsiteY329" fmla="*/ 2936334 h 4382115"/>
              <a:gd name="connsiteX330" fmla="*/ 1527641 w 12188825"/>
              <a:gd name="connsiteY330" fmla="*/ 2941725 h 4382115"/>
              <a:gd name="connsiteX331" fmla="*/ 1556424 w 12188825"/>
              <a:gd name="connsiteY331" fmla="*/ 2935116 h 4382115"/>
              <a:gd name="connsiteX332" fmla="*/ 1529202 w 12188825"/>
              <a:gd name="connsiteY332" fmla="*/ 2927010 h 4382115"/>
              <a:gd name="connsiteX333" fmla="*/ 1499772 w 12188825"/>
              <a:gd name="connsiteY333" fmla="*/ 2936334 h 4382115"/>
              <a:gd name="connsiteX334" fmla="*/ 5165243 w 12188825"/>
              <a:gd name="connsiteY334" fmla="*/ 3476234 h 4382115"/>
              <a:gd name="connsiteX335" fmla="*/ 5128588 w 12188825"/>
              <a:gd name="connsiteY335" fmla="*/ 3520227 h 4382115"/>
              <a:gd name="connsiteX336" fmla="*/ 5172201 w 12188825"/>
              <a:gd name="connsiteY336" fmla="*/ 3520214 h 4382115"/>
              <a:gd name="connsiteX337" fmla="*/ 5187399 w 12188825"/>
              <a:gd name="connsiteY337" fmla="*/ 3505461 h 4382115"/>
              <a:gd name="connsiteX338" fmla="*/ 5210901 w 12188825"/>
              <a:gd name="connsiteY338" fmla="*/ 3482538 h 4382115"/>
              <a:gd name="connsiteX339" fmla="*/ 5172138 w 12188825"/>
              <a:gd name="connsiteY339" fmla="*/ 3477274 h 4382115"/>
              <a:gd name="connsiteX340" fmla="*/ 5165243 w 12188825"/>
              <a:gd name="connsiteY340" fmla="*/ 3476234 h 4382115"/>
              <a:gd name="connsiteX341" fmla="*/ 5192694 w 12188825"/>
              <a:gd name="connsiteY341" fmla="*/ 3555822 h 4382115"/>
              <a:gd name="connsiteX342" fmla="*/ 5219128 w 12188825"/>
              <a:gd name="connsiteY342" fmla="*/ 3535855 h 4382115"/>
              <a:gd name="connsiteX343" fmla="*/ 5182485 w 12188825"/>
              <a:gd name="connsiteY343" fmla="*/ 3537200 h 4382115"/>
              <a:gd name="connsiteX344" fmla="*/ 5156165 w 12188825"/>
              <a:gd name="connsiteY344" fmla="*/ 3562595 h 4382115"/>
              <a:gd name="connsiteX345" fmla="*/ 5192694 w 12188825"/>
              <a:gd name="connsiteY345" fmla="*/ 3555822 h 4382115"/>
              <a:gd name="connsiteX346" fmla="*/ 5109314 w 12188825"/>
              <a:gd name="connsiteY346" fmla="*/ 3609633 h 4382115"/>
              <a:gd name="connsiteX347" fmla="*/ 5116869 w 12188825"/>
              <a:gd name="connsiteY347" fmla="*/ 3607146 h 4382115"/>
              <a:gd name="connsiteX348" fmla="*/ 5127763 w 12188825"/>
              <a:gd name="connsiteY348" fmla="*/ 3603518 h 4382115"/>
              <a:gd name="connsiteX349" fmla="*/ 5149690 w 12188825"/>
              <a:gd name="connsiteY349" fmla="*/ 3587636 h 4382115"/>
              <a:gd name="connsiteX350" fmla="*/ 5125934 w 12188825"/>
              <a:gd name="connsiteY350" fmla="*/ 3591391 h 4382115"/>
              <a:gd name="connsiteX351" fmla="*/ 5105086 w 12188825"/>
              <a:gd name="connsiteY351" fmla="*/ 3611003 h 4382115"/>
              <a:gd name="connsiteX352" fmla="*/ 5109314 w 12188825"/>
              <a:gd name="connsiteY352" fmla="*/ 3609633 h 4382115"/>
              <a:gd name="connsiteX353" fmla="*/ 5073903 w 12188825"/>
              <a:gd name="connsiteY353" fmla="*/ 3640712 h 4382115"/>
              <a:gd name="connsiteX354" fmla="*/ 5072685 w 12188825"/>
              <a:gd name="connsiteY354" fmla="*/ 3641080 h 4382115"/>
              <a:gd name="connsiteX355" fmla="*/ 5072100 w 12188825"/>
              <a:gd name="connsiteY355" fmla="*/ 3641612 h 4382115"/>
              <a:gd name="connsiteX356" fmla="*/ 1529431 w 12188825"/>
              <a:gd name="connsiteY356" fmla="*/ 2964216 h 4382115"/>
              <a:gd name="connsiteX357" fmla="*/ 1523197 w 12188825"/>
              <a:gd name="connsiteY357" fmla="*/ 2962935 h 4382115"/>
              <a:gd name="connsiteX358" fmla="*/ 1511821 w 12188825"/>
              <a:gd name="connsiteY358" fmla="*/ 2965637 h 4382115"/>
              <a:gd name="connsiteX359" fmla="*/ 1516874 w 12188825"/>
              <a:gd name="connsiteY359" fmla="*/ 2966195 h 4382115"/>
              <a:gd name="connsiteX360" fmla="*/ 1523489 w 12188825"/>
              <a:gd name="connsiteY360" fmla="*/ 2965142 h 4382115"/>
              <a:gd name="connsiteX361" fmla="*/ 1529431 w 12188825"/>
              <a:gd name="connsiteY361" fmla="*/ 2964216 h 4382115"/>
              <a:gd name="connsiteX362" fmla="*/ 1477451 w 12188825"/>
              <a:gd name="connsiteY362" fmla="*/ 2953814 h 4382115"/>
              <a:gd name="connsiteX363" fmla="*/ 1457796 w 12188825"/>
              <a:gd name="connsiteY363" fmla="*/ 2950072 h 4382115"/>
              <a:gd name="connsiteX364" fmla="*/ 1434561 w 12188825"/>
              <a:gd name="connsiteY364" fmla="*/ 2957912 h 4382115"/>
              <a:gd name="connsiteX365" fmla="*/ 1454025 w 12188825"/>
              <a:gd name="connsiteY365" fmla="*/ 2959700 h 4382115"/>
              <a:gd name="connsiteX366" fmla="*/ 1477451 w 12188825"/>
              <a:gd name="connsiteY366" fmla="*/ 2953814 h 4382115"/>
              <a:gd name="connsiteX367" fmla="*/ 5243049 w 12188825"/>
              <a:gd name="connsiteY367" fmla="*/ 3517524 h 4382115"/>
              <a:gd name="connsiteX368" fmla="*/ 5279209 w 12188825"/>
              <a:gd name="connsiteY368" fmla="*/ 3489351 h 4382115"/>
              <a:gd name="connsiteX369" fmla="*/ 5235418 w 12188825"/>
              <a:gd name="connsiteY369" fmla="*/ 3485342 h 4382115"/>
              <a:gd name="connsiteX370" fmla="*/ 5200629 w 12188825"/>
              <a:gd name="connsiteY370" fmla="*/ 3519542 h 4382115"/>
              <a:gd name="connsiteX371" fmla="*/ 5243049 w 12188825"/>
              <a:gd name="connsiteY371" fmla="*/ 3517524 h 4382115"/>
              <a:gd name="connsiteX372" fmla="*/ 5248724 w 12188825"/>
              <a:gd name="connsiteY372" fmla="*/ 3534180 h 4382115"/>
              <a:gd name="connsiteX373" fmla="*/ 5230822 w 12188825"/>
              <a:gd name="connsiteY373" fmla="*/ 3547969 h 4382115"/>
              <a:gd name="connsiteX374" fmla="*/ 5254793 w 12188825"/>
              <a:gd name="connsiteY374" fmla="*/ 3542629 h 4382115"/>
              <a:gd name="connsiteX375" fmla="*/ 5257891 w 12188825"/>
              <a:gd name="connsiteY375" fmla="*/ 3540815 h 4382115"/>
              <a:gd name="connsiteX376" fmla="*/ 5261484 w 12188825"/>
              <a:gd name="connsiteY376" fmla="*/ 3538696 h 4382115"/>
              <a:gd name="connsiteX377" fmla="*/ 5266563 w 12188825"/>
              <a:gd name="connsiteY377" fmla="*/ 3535703 h 4382115"/>
              <a:gd name="connsiteX378" fmla="*/ 5271959 w 12188825"/>
              <a:gd name="connsiteY378" fmla="*/ 3532506 h 4382115"/>
              <a:gd name="connsiteX379" fmla="*/ 5248724 w 12188825"/>
              <a:gd name="connsiteY379" fmla="*/ 3534180 h 4382115"/>
              <a:gd name="connsiteX380" fmla="*/ 5187222 w 12188825"/>
              <a:gd name="connsiteY380" fmla="*/ 3580951 h 4382115"/>
              <a:gd name="connsiteX381" fmla="*/ 5186079 w 12188825"/>
              <a:gd name="connsiteY381" fmla="*/ 3581801 h 4382115"/>
              <a:gd name="connsiteX382" fmla="*/ 5187831 w 12188825"/>
              <a:gd name="connsiteY382" fmla="*/ 3580837 h 4382115"/>
              <a:gd name="connsiteX383" fmla="*/ 5287728 w 12188825"/>
              <a:gd name="connsiteY383" fmla="*/ 3503710 h 4382115"/>
              <a:gd name="connsiteX384" fmla="*/ 5272899 w 12188825"/>
              <a:gd name="connsiteY384" fmla="*/ 3515368 h 4382115"/>
              <a:gd name="connsiteX385" fmla="*/ 5293378 w 12188825"/>
              <a:gd name="connsiteY385" fmla="*/ 3513516 h 4382115"/>
              <a:gd name="connsiteX386" fmla="*/ 5305593 w 12188825"/>
              <a:gd name="connsiteY386" fmla="*/ 3512273 h 4382115"/>
              <a:gd name="connsiteX387" fmla="*/ 5337372 w 12188825"/>
              <a:gd name="connsiteY387" fmla="*/ 3492738 h 4382115"/>
              <a:gd name="connsiteX388" fmla="*/ 5303714 w 12188825"/>
              <a:gd name="connsiteY388" fmla="*/ 3491050 h 4382115"/>
              <a:gd name="connsiteX389" fmla="*/ 5287728 w 12188825"/>
              <a:gd name="connsiteY389" fmla="*/ 3503710 h 4382115"/>
              <a:gd name="connsiteX390" fmla="*/ 1389107 w 12188825"/>
              <a:gd name="connsiteY390" fmla="*/ 2973692 h 4382115"/>
              <a:gd name="connsiteX391" fmla="*/ 1376956 w 12188825"/>
              <a:gd name="connsiteY391" fmla="*/ 2978018 h 4382115"/>
              <a:gd name="connsiteX392" fmla="*/ 1381311 w 12188825"/>
              <a:gd name="connsiteY392" fmla="*/ 2977955 h 4382115"/>
              <a:gd name="connsiteX393" fmla="*/ 1385209 w 12188825"/>
              <a:gd name="connsiteY393" fmla="*/ 2977904 h 4382115"/>
              <a:gd name="connsiteX394" fmla="*/ 1398058 w 12188825"/>
              <a:gd name="connsiteY394" fmla="*/ 2974403 h 4382115"/>
              <a:gd name="connsiteX395" fmla="*/ 1394897 w 12188825"/>
              <a:gd name="connsiteY395" fmla="*/ 2974149 h 4382115"/>
              <a:gd name="connsiteX396" fmla="*/ 1389107 w 12188825"/>
              <a:gd name="connsiteY396" fmla="*/ 2973692 h 4382115"/>
              <a:gd name="connsiteX397" fmla="*/ 5363934 w 12188825"/>
              <a:gd name="connsiteY397" fmla="*/ 3505169 h 4382115"/>
              <a:gd name="connsiteX398" fmla="*/ 5381811 w 12188825"/>
              <a:gd name="connsiteY398" fmla="*/ 3502594 h 4382115"/>
              <a:gd name="connsiteX399" fmla="*/ 5400500 w 12188825"/>
              <a:gd name="connsiteY399" fmla="*/ 3493955 h 4382115"/>
              <a:gd name="connsiteX400" fmla="*/ 5382090 w 12188825"/>
              <a:gd name="connsiteY400" fmla="*/ 3493854 h 4382115"/>
              <a:gd name="connsiteX401" fmla="*/ 5363934 w 12188825"/>
              <a:gd name="connsiteY401" fmla="*/ 3505169 h 4382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Lst>
            <a:rect l="l" t="t" r="r" b="b"/>
            <a:pathLst>
              <a:path w="12188825" h="4382115">
                <a:moveTo>
                  <a:pt x="0" y="2772567"/>
                </a:moveTo>
                <a:cubicBezTo>
                  <a:pt x="506194" y="2715292"/>
                  <a:pt x="1026048" y="2757890"/>
                  <a:pt x="1528034" y="2906473"/>
                </a:cubicBezTo>
                <a:cubicBezTo>
                  <a:pt x="1731524" y="2843097"/>
                  <a:pt x="1940029" y="2796301"/>
                  <a:pt x="2151201" y="2767277"/>
                </a:cubicBezTo>
                <a:cubicBezTo>
                  <a:pt x="2445523" y="2727001"/>
                  <a:pt x="2758103" y="2722358"/>
                  <a:pt x="3042496" y="2754718"/>
                </a:cubicBezTo>
                <a:cubicBezTo>
                  <a:pt x="3326902" y="2787091"/>
                  <a:pt x="3595158" y="2868328"/>
                  <a:pt x="3863045" y="2978931"/>
                </a:cubicBezTo>
                <a:cubicBezTo>
                  <a:pt x="3964568" y="3020806"/>
                  <a:pt x="4066281" y="3065877"/>
                  <a:pt x="4168426" y="3111150"/>
                </a:cubicBezTo>
                <a:lnTo>
                  <a:pt x="4168438" y="3111163"/>
                </a:lnTo>
                <a:lnTo>
                  <a:pt x="4168451" y="3111163"/>
                </a:lnTo>
                <a:lnTo>
                  <a:pt x="4168502" y="3111189"/>
                </a:lnTo>
                <a:cubicBezTo>
                  <a:pt x="4492382" y="3254736"/>
                  <a:pt x="4820604" y="3400211"/>
                  <a:pt x="5160926" y="3451460"/>
                </a:cubicBezTo>
                <a:cubicBezTo>
                  <a:pt x="5245753" y="3349698"/>
                  <a:pt x="5329513" y="3246960"/>
                  <a:pt x="5413299" y="3144196"/>
                </a:cubicBezTo>
                <a:lnTo>
                  <a:pt x="5413311" y="3144183"/>
                </a:lnTo>
                <a:cubicBezTo>
                  <a:pt x="5495421" y="3043474"/>
                  <a:pt x="5577530" y="2942765"/>
                  <a:pt x="5660656" y="2842945"/>
                </a:cubicBezTo>
                <a:cubicBezTo>
                  <a:pt x="6091747" y="2324965"/>
                  <a:pt x="6537819" y="1817667"/>
                  <a:pt x="7038323" y="1372209"/>
                </a:cubicBezTo>
                <a:cubicBezTo>
                  <a:pt x="7518194" y="945159"/>
                  <a:pt x="8049386" y="580455"/>
                  <a:pt x="8633484" y="325187"/>
                </a:cubicBezTo>
                <a:cubicBezTo>
                  <a:pt x="8957161" y="183945"/>
                  <a:pt x="9295020" y="75392"/>
                  <a:pt x="9640231" y="0"/>
                </a:cubicBezTo>
                <a:lnTo>
                  <a:pt x="9740598" y="0"/>
                </a:lnTo>
                <a:cubicBezTo>
                  <a:pt x="9159991" y="116273"/>
                  <a:pt x="8600689" y="325756"/>
                  <a:pt x="8087463" y="625433"/>
                </a:cubicBezTo>
                <a:cubicBezTo>
                  <a:pt x="7522308" y="955391"/>
                  <a:pt x="7015190" y="1390958"/>
                  <a:pt x="6559442" y="1859591"/>
                </a:cubicBezTo>
                <a:cubicBezTo>
                  <a:pt x="6103707" y="2328225"/>
                  <a:pt x="5687623" y="2836919"/>
                  <a:pt x="5272746" y="3345284"/>
                </a:cubicBezTo>
                <a:cubicBezTo>
                  <a:pt x="5242960" y="3381805"/>
                  <a:pt x="5213110" y="3418300"/>
                  <a:pt x="5183095" y="3454656"/>
                </a:cubicBezTo>
                <a:cubicBezTo>
                  <a:pt x="5199702" y="3456952"/>
                  <a:pt x="5216335" y="3459020"/>
                  <a:pt x="5233006" y="3460847"/>
                </a:cubicBezTo>
                <a:cubicBezTo>
                  <a:pt x="5454500" y="3242761"/>
                  <a:pt x="5666433" y="3014285"/>
                  <a:pt x="5877756" y="2785683"/>
                </a:cubicBezTo>
                <a:cubicBezTo>
                  <a:pt x="5893754" y="2768368"/>
                  <a:pt x="5909752" y="2751052"/>
                  <a:pt x="5925737" y="2733737"/>
                </a:cubicBezTo>
                <a:lnTo>
                  <a:pt x="5927553" y="2731783"/>
                </a:lnTo>
                <a:cubicBezTo>
                  <a:pt x="6363557" y="2259661"/>
                  <a:pt x="6801834" y="1785078"/>
                  <a:pt x="7301728" y="1386239"/>
                </a:cubicBezTo>
                <a:cubicBezTo>
                  <a:pt x="8230314" y="645745"/>
                  <a:pt x="9378946" y="215319"/>
                  <a:pt x="10559953" y="168244"/>
                </a:cubicBezTo>
                <a:cubicBezTo>
                  <a:pt x="11104477" y="146702"/>
                  <a:pt x="11662065" y="209421"/>
                  <a:pt x="12188825" y="377334"/>
                </a:cubicBezTo>
                <a:lnTo>
                  <a:pt x="12188825" y="395697"/>
                </a:lnTo>
                <a:cubicBezTo>
                  <a:pt x="11501210" y="175467"/>
                  <a:pt x="10761527" y="138048"/>
                  <a:pt x="10061685" y="230830"/>
                </a:cubicBezTo>
                <a:cubicBezTo>
                  <a:pt x="9483668" y="307412"/>
                  <a:pt x="8918233" y="474553"/>
                  <a:pt x="8391460" y="725425"/>
                </a:cubicBezTo>
                <a:cubicBezTo>
                  <a:pt x="7806613" y="1003972"/>
                  <a:pt x="7285921" y="1390247"/>
                  <a:pt x="6812868" y="1840893"/>
                </a:cubicBezTo>
                <a:cubicBezTo>
                  <a:pt x="6517365" y="2122444"/>
                  <a:pt x="6239485" y="2422832"/>
                  <a:pt x="5961580" y="2723259"/>
                </a:cubicBezTo>
                <a:lnTo>
                  <a:pt x="5961580" y="2723259"/>
                </a:lnTo>
                <a:cubicBezTo>
                  <a:pt x="5781299" y="2918143"/>
                  <a:pt x="5601007" y="3113053"/>
                  <a:pt x="5415863" y="3302838"/>
                </a:cubicBezTo>
                <a:cubicBezTo>
                  <a:pt x="5363515" y="3356560"/>
                  <a:pt x="5310862" y="3410283"/>
                  <a:pt x="5257561" y="3463371"/>
                </a:cubicBezTo>
                <a:cubicBezTo>
                  <a:pt x="5274016" y="3464931"/>
                  <a:pt x="5290484" y="3466263"/>
                  <a:pt x="5306989" y="3467341"/>
                </a:cubicBezTo>
                <a:cubicBezTo>
                  <a:pt x="5460734" y="3344611"/>
                  <a:pt x="5608079" y="3212493"/>
                  <a:pt x="5751259" y="3078740"/>
                </a:cubicBezTo>
                <a:cubicBezTo>
                  <a:pt x="5937355" y="2904900"/>
                  <a:pt x="6117902" y="2724553"/>
                  <a:pt x="6298461" y="2544206"/>
                </a:cubicBezTo>
                <a:cubicBezTo>
                  <a:pt x="6590790" y="2252215"/>
                  <a:pt x="6883119" y="1960212"/>
                  <a:pt x="7198974" y="1695837"/>
                </a:cubicBezTo>
                <a:cubicBezTo>
                  <a:pt x="8120602" y="924196"/>
                  <a:pt x="9284749" y="500525"/>
                  <a:pt x="10475571" y="450066"/>
                </a:cubicBezTo>
                <a:cubicBezTo>
                  <a:pt x="11048523" y="425883"/>
                  <a:pt x="11638283" y="494349"/>
                  <a:pt x="12188825" y="685416"/>
                </a:cubicBezTo>
                <a:lnTo>
                  <a:pt x="12188825" y="702859"/>
                </a:lnTo>
                <a:cubicBezTo>
                  <a:pt x="11475550" y="453909"/>
                  <a:pt x="10697180" y="415552"/>
                  <a:pt x="9967437" y="514671"/>
                </a:cubicBezTo>
                <a:cubicBezTo>
                  <a:pt x="9376508" y="595147"/>
                  <a:pt x="8794009" y="765258"/>
                  <a:pt x="8257383" y="1026416"/>
                </a:cubicBezTo>
                <a:cubicBezTo>
                  <a:pt x="7670504" y="1311725"/>
                  <a:pt x="7168477" y="1722133"/>
                  <a:pt x="6695931" y="2178158"/>
                </a:cubicBezTo>
                <a:cubicBezTo>
                  <a:pt x="6567110" y="2302487"/>
                  <a:pt x="6440220" y="2429226"/>
                  <a:pt x="6313316" y="2555977"/>
                </a:cubicBezTo>
                <a:lnTo>
                  <a:pt x="6313291" y="2556003"/>
                </a:lnTo>
                <a:lnTo>
                  <a:pt x="6313278" y="2556016"/>
                </a:lnTo>
                <a:lnTo>
                  <a:pt x="6313253" y="2556041"/>
                </a:lnTo>
                <a:lnTo>
                  <a:pt x="6313253" y="2556041"/>
                </a:lnTo>
                <a:lnTo>
                  <a:pt x="6313240" y="2556054"/>
                </a:lnTo>
                <a:lnTo>
                  <a:pt x="6313228" y="2556066"/>
                </a:lnTo>
                <a:cubicBezTo>
                  <a:pt x="5996306" y="2872616"/>
                  <a:pt x="5679282" y="3189267"/>
                  <a:pt x="5331608" y="3468762"/>
                </a:cubicBezTo>
                <a:cubicBezTo>
                  <a:pt x="5345409" y="3469447"/>
                  <a:pt x="5359224" y="3469967"/>
                  <a:pt x="5373063" y="3470297"/>
                </a:cubicBezTo>
                <a:cubicBezTo>
                  <a:pt x="5401973" y="3451929"/>
                  <a:pt x="5430693" y="3433205"/>
                  <a:pt x="5459235" y="3414203"/>
                </a:cubicBezTo>
                <a:cubicBezTo>
                  <a:pt x="5863143" y="3145109"/>
                  <a:pt x="6219335" y="2811054"/>
                  <a:pt x="6575046" y="2477455"/>
                </a:cubicBezTo>
                <a:cubicBezTo>
                  <a:pt x="6717668" y="2343689"/>
                  <a:pt x="6860214" y="2210011"/>
                  <a:pt x="7005731" y="2080608"/>
                </a:cubicBezTo>
                <a:cubicBezTo>
                  <a:pt x="7485691" y="1653874"/>
                  <a:pt x="8002319" y="1297657"/>
                  <a:pt x="8599622" y="1071477"/>
                </a:cubicBezTo>
                <a:cubicBezTo>
                  <a:pt x="9153947" y="861589"/>
                  <a:pt x="9747492" y="744576"/>
                  <a:pt x="10340682" y="717201"/>
                </a:cubicBezTo>
                <a:cubicBezTo>
                  <a:pt x="10958744" y="688777"/>
                  <a:pt x="11600232" y="765418"/>
                  <a:pt x="12188825" y="991706"/>
                </a:cubicBezTo>
                <a:lnTo>
                  <a:pt x="12188825" y="1009340"/>
                </a:lnTo>
                <a:cubicBezTo>
                  <a:pt x="11443948" y="720526"/>
                  <a:pt x="10615781" y="676943"/>
                  <a:pt x="9847035" y="781267"/>
                </a:cubicBezTo>
                <a:cubicBezTo>
                  <a:pt x="9215311" y="867106"/>
                  <a:pt x="8591154" y="1046600"/>
                  <a:pt x="8029211" y="1353980"/>
                </a:cubicBezTo>
                <a:cubicBezTo>
                  <a:pt x="7486630" y="1650664"/>
                  <a:pt x="7029969" y="2077386"/>
                  <a:pt x="6576849" y="2500784"/>
                </a:cubicBezTo>
                <a:cubicBezTo>
                  <a:pt x="6549805" y="2526065"/>
                  <a:pt x="6522761" y="2551335"/>
                  <a:pt x="6495717" y="2576553"/>
                </a:cubicBezTo>
                <a:lnTo>
                  <a:pt x="6476901" y="2594110"/>
                </a:lnTo>
                <a:cubicBezTo>
                  <a:pt x="6145415" y="2903352"/>
                  <a:pt x="5801614" y="3224088"/>
                  <a:pt x="5418492" y="3470728"/>
                </a:cubicBezTo>
                <a:cubicBezTo>
                  <a:pt x="5428992" y="3470665"/>
                  <a:pt x="5439505" y="3470500"/>
                  <a:pt x="5450030" y="3470221"/>
                </a:cubicBezTo>
                <a:cubicBezTo>
                  <a:pt x="5930943" y="3234236"/>
                  <a:pt x="6349654" y="2865131"/>
                  <a:pt x="6751733" y="2510678"/>
                </a:cubicBezTo>
                <a:lnTo>
                  <a:pt x="6770893" y="2493794"/>
                </a:lnTo>
                <a:cubicBezTo>
                  <a:pt x="6778917" y="2486716"/>
                  <a:pt x="6786929" y="2479650"/>
                  <a:pt x="6794940" y="2472597"/>
                </a:cubicBezTo>
                <a:cubicBezTo>
                  <a:pt x="7279624" y="2045267"/>
                  <a:pt x="7769805" y="1622604"/>
                  <a:pt x="8360975" y="1362302"/>
                </a:cubicBezTo>
                <a:cubicBezTo>
                  <a:pt x="8928619" y="1112244"/>
                  <a:pt x="9548497" y="990406"/>
                  <a:pt x="10167410" y="960781"/>
                </a:cubicBezTo>
                <a:cubicBezTo>
                  <a:pt x="10843534" y="928550"/>
                  <a:pt x="11553102" y="1018725"/>
                  <a:pt x="12188825" y="1295222"/>
                </a:cubicBezTo>
                <a:lnTo>
                  <a:pt x="12188825" y="1313971"/>
                </a:lnTo>
                <a:cubicBezTo>
                  <a:pt x="11378382" y="957919"/>
                  <a:pt x="10452184" y="912201"/>
                  <a:pt x="9605518" y="1035685"/>
                </a:cubicBezTo>
                <a:cubicBezTo>
                  <a:pt x="8963624" y="1129486"/>
                  <a:pt x="8336522" y="1334927"/>
                  <a:pt x="7791478" y="1696547"/>
                </a:cubicBezTo>
                <a:cubicBezTo>
                  <a:pt x="7443246" y="1927623"/>
                  <a:pt x="7128559" y="2205025"/>
                  <a:pt x="6813858" y="2482441"/>
                </a:cubicBezTo>
                <a:lnTo>
                  <a:pt x="6813846" y="2482454"/>
                </a:lnTo>
                <a:cubicBezTo>
                  <a:pt x="6641703" y="2634195"/>
                  <a:pt x="6469549" y="2785950"/>
                  <a:pt x="6291910" y="2930118"/>
                </a:cubicBezTo>
                <a:cubicBezTo>
                  <a:pt x="6047714" y="3128200"/>
                  <a:pt x="5782912" y="3322196"/>
                  <a:pt x="5498405" y="3468179"/>
                </a:cubicBezTo>
                <a:cubicBezTo>
                  <a:pt x="5500017" y="3468077"/>
                  <a:pt x="5501630" y="3467976"/>
                  <a:pt x="5503242" y="3467874"/>
                </a:cubicBezTo>
                <a:cubicBezTo>
                  <a:pt x="5504969" y="3467773"/>
                  <a:pt x="5506708" y="3467658"/>
                  <a:pt x="5508435" y="3467545"/>
                </a:cubicBezTo>
                <a:cubicBezTo>
                  <a:pt x="5888790" y="3330061"/>
                  <a:pt x="6239930" y="3093670"/>
                  <a:pt x="6558922" y="2846383"/>
                </a:cubicBezTo>
                <a:cubicBezTo>
                  <a:pt x="6715636" y="2724933"/>
                  <a:pt x="6868543" y="2597281"/>
                  <a:pt x="7021525" y="2469578"/>
                </a:cubicBezTo>
                <a:cubicBezTo>
                  <a:pt x="7380118" y="2170230"/>
                  <a:pt x="7739142" y="1870526"/>
                  <a:pt x="8148560" y="1649345"/>
                </a:cubicBezTo>
                <a:cubicBezTo>
                  <a:pt x="8714845" y="1343540"/>
                  <a:pt x="9353882" y="1199207"/>
                  <a:pt x="9994392" y="1171222"/>
                </a:cubicBezTo>
                <a:cubicBezTo>
                  <a:pt x="10730902" y="1138869"/>
                  <a:pt x="11510847" y="1255131"/>
                  <a:pt x="12188825" y="1596701"/>
                </a:cubicBezTo>
                <a:lnTo>
                  <a:pt x="12188825" y="1616427"/>
                </a:lnTo>
                <a:cubicBezTo>
                  <a:pt x="11328650" y="1177281"/>
                  <a:pt x="10301068" y="1099935"/>
                  <a:pt x="9389420" y="1253838"/>
                </a:cubicBezTo>
                <a:cubicBezTo>
                  <a:pt x="9065337" y="1308833"/>
                  <a:pt x="8748809" y="1397212"/>
                  <a:pt x="8445230" y="1527845"/>
                </a:cubicBezTo>
                <a:cubicBezTo>
                  <a:pt x="8141641" y="1658479"/>
                  <a:pt x="7861868" y="1834234"/>
                  <a:pt x="7595924" y="2033038"/>
                </a:cubicBezTo>
                <a:cubicBezTo>
                  <a:pt x="7402350" y="2177828"/>
                  <a:pt x="7216013" y="2333274"/>
                  <a:pt x="7029664" y="2488733"/>
                </a:cubicBezTo>
                <a:lnTo>
                  <a:pt x="7029638" y="2488758"/>
                </a:lnTo>
                <a:lnTo>
                  <a:pt x="7029638" y="2488758"/>
                </a:lnTo>
                <a:lnTo>
                  <a:pt x="7029626" y="2488771"/>
                </a:lnTo>
                <a:cubicBezTo>
                  <a:pt x="6710761" y="2754782"/>
                  <a:pt x="6391883" y="3020793"/>
                  <a:pt x="6036795" y="3233386"/>
                </a:cubicBezTo>
                <a:cubicBezTo>
                  <a:pt x="5894986" y="3318340"/>
                  <a:pt x="5745038" y="3396710"/>
                  <a:pt x="5589630" y="3459730"/>
                </a:cubicBezTo>
                <a:cubicBezTo>
                  <a:pt x="5838422" y="3394502"/>
                  <a:pt x="6076942" y="3283493"/>
                  <a:pt x="6297687" y="3155473"/>
                </a:cubicBezTo>
                <a:cubicBezTo>
                  <a:pt x="6627293" y="2964216"/>
                  <a:pt x="6933727" y="2722422"/>
                  <a:pt x="7235705" y="2484141"/>
                </a:cubicBezTo>
                <a:cubicBezTo>
                  <a:pt x="7470963" y="2298504"/>
                  <a:pt x="7703502" y="2115011"/>
                  <a:pt x="7942175" y="1959209"/>
                </a:cubicBezTo>
                <a:cubicBezTo>
                  <a:pt x="8487218" y="1603450"/>
                  <a:pt x="9104557" y="1400345"/>
                  <a:pt x="9751314" y="1351354"/>
                </a:cubicBezTo>
                <a:cubicBezTo>
                  <a:pt x="10573031" y="1288930"/>
                  <a:pt x="11455388" y="1455120"/>
                  <a:pt x="12188825" y="1895859"/>
                </a:cubicBezTo>
                <a:lnTo>
                  <a:pt x="12188825" y="1917716"/>
                </a:lnTo>
                <a:cubicBezTo>
                  <a:pt x="11277761" y="1364509"/>
                  <a:pt x="10131783" y="1233454"/>
                  <a:pt x="9139536" y="1464774"/>
                </a:cubicBezTo>
                <a:cubicBezTo>
                  <a:pt x="8819821" y="1539224"/>
                  <a:pt x="8509197" y="1654914"/>
                  <a:pt x="8220652" y="1814140"/>
                </a:cubicBezTo>
                <a:cubicBezTo>
                  <a:pt x="7929034" y="1975231"/>
                  <a:pt x="7659636" y="2175672"/>
                  <a:pt x="7396319" y="2381669"/>
                </a:cubicBezTo>
                <a:cubicBezTo>
                  <a:pt x="7339933" y="2425725"/>
                  <a:pt x="7283585" y="2470225"/>
                  <a:pt x="7227135" y="2514814"/>
                </a:cubicBezTo>
                <a:lnTo>
                  <a:pt x="7227110" y="2514839"/>
                </a:lnTo>
                <a:cubicBezTo>
                  <a:pt x="6769483" y="2876231"/>
                  <a:pt x="6304289" y="3243611"/>
                  <a:pt x="5751018" y="3429729"/>
                </a:cubicBezTo>
                <a:cubicBezTo>
                  <a:pt x="5747704" y="3430846"/>
                  <a:pt x="5744390" y="3431950"/>
                  <a:pt x="5741089" y="3433053"/>
                </a:cubicBezTo>
                <a:cubicBezTo>
                  <a:pt x="5736315" y="3434639"/>
                  <a:pt x="5731541" y="3436199"/>
                  <a:pt x="5726780" y="3437759"/>
                </a:cubicBezTo>
                <a:cubicBezTo>
                  <a:pt x="6367557" y="3312390"/>
                  <a:pt x="6907953" y="2907221"/>
                  <a:pt x="7426918" y="2518112"/>
                </a:cubicBezTo>
                <a:lnTo>
                  <a:pt x="7427705" y="2517516"/>
                </a:lnTo>
                <a:cubicBezTo>
                  <a:pt x="7462075" y="2491752"/>
                  <a:pt x="7496357" y="2466051"/>
                  <a:pt x="7530561" y="2440503"/>
                </a:cubicBezTo>
                <a:cubicBezTo>
                  <a:pt x="7819474" y="2224713"/>
                  <a:pt x="8114291" y="2013832"/>
                  <a:pt x="8436495" y="1853985"/>
                </a:cubicBezTo>
                <a:cubicBezTo>
                  <a:pt x="8732391" y="1707216"/>
                  <a:pt x="9048095" y="1602866"/>
                  <a:pt x="9372369" y="1542649"/>
                </a:cubicBezTo>
                <a:cubicBezTo>
                  <a:pt x="10343704" y="1362086"/>
                  <a:pt x="11374167" y="1594468"/>
                  <a:pt x="12188825" y="2194015"/>
                </a:cubicBezTo>
                <a:lnTo>
                  <a:pt x="12188825" y="2215707"/>
                </a:lnTo>
                <a:cubicBezTo>
                  <a:pt x="11195778" y="1478246"/>
                  <a:pt x="9895853" y="1308947"/>
                  <a:pt x="8774024" y="1728476"/>
                </a:cubicBezTo>
                <a:cubicBezTo>
                  <a:pt x="8271959" y="1916295"/>
                  <a:pt x="7845160" y="2233669"/>
                  <a:pt x="7417434" y="2551715"/>
                </a:cubicBezTo>
                <a:cubicBezTo>
                  <a:pt x="7271396" y="2660302"/>
                  <a:pt x="7125257" y="2768977"/>
                  <a:pt x="6975970" y="2872603"/>
                </a:cubicBezTo>
                <a:cubicBezTo>
                  <a:pt x="6561346" y="3160636"/>
                  <a:pt x="6069730" y="3438140"/>
                  <a:pt x="5555603" y="3486522"/>
                </a:cubicBezTo>
                <a:cubicBezTo>
                  <a:pt x="5525893" y="3493714"/>
                  <a:pt x="5496183" y="3500184"/>
                  <a:pt x="5466396" y="3505930"/>
                </a:cubicBezTo>
                <a:cubicBezTo>
                  <a:pt x="5420688" y="3521647"/>
                  <a:pt x="5374586" y="3535893"/>
                  <a:pt x="5328142" y="3548439"/>
                </a:cubicBezTo>
                <a:cubicBezTo>
                  <a:pt x="5287931" y="3565691"/>
                  <a:pt x="5247353" y="3581877"/>
                  <a:pt x="5206406" y="3596871"/>
                </a:cubicBezTo>
                <a:cubicBezTo>
                  <a:pt x="5159212" y="3622584"/>
                  <a:pt x="5111397" y="3647042"/>
                  <a:pt x="5062921" y="3670091"/>
                </a:cubicBezTo>
                <a:cubicBezTo>
                  <a:pt x="5034061" y="3689893"/>
                  <a:pt x="5004795" y="3709314"/>
                  <a:pt x="4975161" y="3728241"/>
                </a:cubicBezTo>
                <a:cubicBezTo>
                  <a:pt x="4936423" y="3761806"/>
                  <a:pt x="4897076" y="3794572"/>
                  <a:pt x="4857006" y="3826349"/>
                </a:cubicBezTo>
                <a:cubicBezTo>
                  <a:pt x="4808517" y="3876976"/>
                  <a:pt x="4758835" y="3926385"/>
                  <a:pt x="4707616" y="3974158"/>
                </a:cubicBezTo>
                <a:cubicBezTo>
                  <a:pt x="4524187" y="4145460"/>
                  <a:pt x="4310121" y="4314163"/>
                  <a:pt x="4062891" y="4368342"/>
                </a:cubicBezTo>
                <a:cubicBezTo>
                  <a:pt x="3665764" y="4455033"/>
                  <a:pt x="3329556" y="4115422"/>
                  <a:pt x="3045530" y="3828518"/>
                </a:cubicBezTo>
                <a:cubicBezTo>
                  <a:pt x="2994502" y="3776965"/>
                  <a:pt x="2945150" y="3727111"/>
                  <a:pt x="2897424" y="3681736"/>
                </a:cubicBezTo>
                <a:cubicBezTo>
                  <a:pt x="2623619" y="3421408"/>
                  <a:pt x="2296057" y="3222337"/>
                  <a:pt x="1950390" y="3076672"/>
                </a:cubicBezTo>
                <a:cubicBezTo>
                  <a:pt x="1893331" y="3057897"/>
                  <a:pt x="1835891" y="3040493"/>
                  <a:pt x="1778134" y="3024459"/>
                </a:cubicBezTo>
                <a:cubicBezTo>
                  <a:pt x="1736260" y="3016784"/>
                  <a:pt x="1694272" y="3009820"/>
                  <a:pt x="1652208" y="3003554"/>
                </a:cubicBezTo>
                <a:cubicBezTo>
                  <a:pt x="1629506" y="3002272"/>
                  <a:pt x="1606805" y="3001194"/>
                  <a:pt x="1584103" y="3000319"/>
                </a:cubicBezTo>
                <a:cubicBezTo>
                  <a:pt x="1559154" y="2999342"/>
                  <a:pt x="1534205" y="2998619"/>
                  <a:pt x="1509256" y="2998137"/>
                </a:cubicBezTo>
                <a:cubicBezTo>
                  <a:pt x="1471128" y="3000991"/>
                  <a:pt x="1433101" y="3004416"/>
                  <a:pt x="1395202" y="3008374"/>
                </a:cubicBezTo>
                <a:cubicBezTo>
                  <a:pt x="1343996" y="3018027"/>
                  <a:pt x="1293006" y="3028721"/>
                  <a:pt x="1242267" y="3040455"/>
                </a:cubicBezTo>
                <a:cubicBezTo>
                  <a:pt x="1195929" y="3055145"/>
                  <a:pt x="1149863" y="3070697"/>
                  <a:pt x="1104101" y="3087124"/>
                </a:cubicBezTo>
                <a:cubicBezTo>
                  <a:pt x="745736" y="3245995"/>
                  <a:pt x="409819" y="3458233"/>
                  <a:pt x="112301" y="3718270"/>
                </a:cubicBezTo>
                <a:cubicBezTo>
                  <a:pt x="74013" y="3751734"/>
                  <a:pt x="36611" y="3786086"/>
                  <a:pt x="0" y="3821224"/>
                </a:cubicBezTo>
                <a:lnTo>
                  <a:pt x="0" y="3793976"/>
                </a:lnTo>
                <a:cubicBezTo>
                  <a:pt x="147774" y="3655414"/>
                  <a:pt x="306258" y="3529182"/>
                  <a:pt x="472702" y="3416017"/>
                </a:cubicBezTo>
                <a:cubicBezTo>
                  <a:pt x="595485" y="3332585"/>
                  <a:pt x="722764" y="3256106"/>
                  <a:pt x="853754" y="3186932"/>
                </a:cubicBezTo>
                <a:cubicBezTo>
                  <a:pt x="649701" y="3276668"/>
                  <a:pt x="453278" y="3384176"/>
                  <a:pt x="267606" y="3508556"/>
                </a:cubicBezTo>
                <a:cubicBezTo>
                  <a:pt x="174395" y="3571019"/>
                  <a:pt x="85472" y="3638124"/>
                  <a:pt x="0" y="3709035"/>
                </a:cubicBezTo>
                <a:lnTo>
                  <a:pt x="0" y="3687533"/>
                </a:lnTo>
                <a:cubicBezTo>
                  <a:pt x="209960" y="3516446"/>
                  <a:pt x="436238" y="3367724"/>
                  <a:pt x="682150" y="3245830"/>
                </a:cubicBezTo>
                <a:cubicBezTo>
                  <a:pt x="787685" y="3193491"/>
                  <a:pt x="895564" y="3145921"/>
                  <a:pt x="1005351" y="3103324"/>
                </a:cubicBezTo>
                <a:cubicBezTo>
                  <a:pt x="885808" y="3139198"/>
                  <a:pt x="768045" y="3180958"/>
                  <a:pt x="652614" y="3228452"/>
                </a:cubicBezTo>
                <a:cubicBezTo>
                  <a:pt x="420254" y="3324073"/>
                  <a:pt x="203578" y="3444254"/>
                  <a:pt x="0" y="3584845"/>
                </a:cubicBezTo>
                <a:lnTo>
                  <a:pt x="0" y="3556405"/>
                </a:lnTo>
                <a:cubicBezTo>
                  <a:pt x="328338" y="3334844"/>
                  <a:pt x="690756" y="3169503"/>
                  <a:pt x="1071597" y="3063352"/>
                </a:cubicBezTo>
                <a:cubicBezTo>
                  <a:pt x="1099681" y="3055525"/>
                  <a:pt x="1127897" y="3047990"/>
                  <a:pt x="1156235" y="3040760"/>
                </a:cubicBezTo>
                <a:cubicBezTo>
                  <a:pt x="1140552" y="3043373"/>
                  <a:pt x="1124900" y="3046075"/>
                  <a:pt x="1109283" y="3048865"/>
                </a:cubicBezTo>
                <a:cubicBezTo>
                  <a:pt x="720625" y="3118330"/>
                  <a:pt x="344940" y="3249383"/>
                  <a:pt x="0" y="3440905"/>
                </a:cubicBezTo>
                <a:lnTo>
                  <a:pt x="0" y="3416664"/>
                </a:lnTo>
                <a:cubicBezTo>
                  <a:pt x="383471" y="3203398"/>
                  <a:pt x="808438" y="3068439"/>
                  <a:pt x="1242299" y="3007664"/>
                </a:cubicBezTo>
                <a:cubicBezTo>
                  <a:pt x="1247343" y="3005659"/>
                  <a:pt x="1252392" y="3003668"/>
                  <a:pt x="1257444" y="3001676"/>
                </a:cubicBezTo>
                <a:cubicBezTo>
                  <a:pt x="824244" y="3022239"/>
                  <a:pt x="397207" y="3117759"/>
                  <a:pt x="0" y="3290394"/>
                </a:cubicBezTo>
                <a:lnTo>
                  <a:pt x="0" y="3269501"/>
                </a:lnTo>
                <a:cubicBezTo>
                  <a:pt x="75278" y="3236152"/>
                  <a:pt x="152089" y="3205593"/>
                  <a:pt x="230610" y="3178142"/>
                </a:cubicBezTo>
                <a:cubicBezTo>
                  <a:pt x="578621" y="3056604"/>
                  <a:pt x="945563" y="2990881"/>
                  <a:pt x="1315390" y="2979413"/>
                </a:cubicBezTo>
                <a:cubicBezTo>
                  <a:pt x="1323681" y="2976306"/>
                  <a:pt x="1331972" y="2973236"/>
                  <a:pt x="1340276" y="2970179"/>
                </a:cubicBezTo>
                <a:cubicBezTo>
                  <a:pt x="994934" y="2947599"/>
                  <a:pt x="648040" y="2972449"/>
                  <a:pt x="312301" y="3046164"/>
                </a:cubicBezTo>
                <a:cubicBezTo>
                  <a:pt x="205952" y="3069581"/>
                  <a:pt x="101924" y="3098453"/>
                  <a:pt x="0" y="3132208"/>
                </a:cubicBezTo>
                <a:lnTo>
                  <a:pt x="0" y="3113180"/>
                </a:lnTo>
                <a:cubicBezTo>
                  <a:pt x="216030" y="3042840"/>
                  <a:pt x="439273" y="2993393"/>
                  <a:pt x="669699" y="2966855"/>
                </a:cubicBezTo>
                <a:cubicBezTo>
                  <a:pt x="906522" y="2939746"/>
                  <a:pt x="1146525" y="2935484"/>
                  <a:pt x="1385603" y="2953827"/>
                </a:cubicBezTo>
                <a:cubicBezTo>
                  <a:pt x="1396192" y="2950085"/>
                  <a:pt x="1406806" y="2946381"/>
                  <a:pt x="1417421" y="2942728"/>
                </a:cubicBezTo>
                <a:cubicBezTo>
                  <a:pt x="1205673" y="2905344"/>
                  <a:pt x="991560" y="2885821"/>
                  <a:pt x="778083" y="2884388"/>
                </a:cubicBezTo>
                <a:cubicBezTo>
                  <a:pt x="513438" y="2882498"/>
                  <a:pt x="253451" y="2910507"/>
                  <a:pt x="0" y="2965954"/>
                </a:cubicBezTo>
                <a:lnTo>
                  <a:pt x="0" y="2945277"/>
                </a:lnTo>
                <a:cubicBezTo>
                  <a:pt x="371152" y="2867275"/>
                  <a:pt x="754179" y="2847283"/>
                  <a:pt x="1113252" y="2881445"/>
                </a:cubicBezTo>
                <a:cubicBezTo>
                  <a:pt x="1227194" y="2892278"/>
                  <a:pt x="1342815" y="2907932"/>
                  <a:pt x="1458761" y="2928761"/>
                </a:cubicBezTo>
                <a:cubicBezTo>
                  <a:pt x="1470721" y="2924790"/>
                  <a:pt x="1482694" y="2920871"/>
                  <a:pt x="1494693" y="2917027"/>
                </a:cubicBezTo>
                <a:cubicBezTo>
                  <a:pt x="1429140" y="2898367"/>
                  <a:pt x="1363511" y="2881419"/>
                  <a:pt x="1298008" y="2866133"/>
                </a:cubicBezTo>
                <a:cubicBezTo>
                  <a:pt x="867762" y="2765716"/>
                  <a:pt x="428621" y="2742883"/>
                  <a:pt x="0" y="2792229"/>
                </a:cubicBezTo>
                <a:close/>
                <a:moveTo>
                  <a:pt x="12188825" y="67395"/>
                </a:moveTo>
                <a:lnTo>
                  <a:pt x="12188825" y="85854"/>
                </a:lnTo>
                <a:cubicBezTo>
                  <a:pt x="12078135" y="52852"/>
                  <a:pt x="11966265" y="24290"/>
                  <a:pt x="11853556" y="0"/>
                </a:cubicBezTo>
                <a:lnTo>
                  <a:pt x="11934625" y="0"/>
                </a:lnTo>
                <a:cubicBezTo>
                  <a:pt x="12019934" y="19990"/>
                  <a:pt x="12104722" y="42433"/>
                  <a:pt x="12188825" y="67395"/>
                </a:cubicBezTo>
                <a:close/>
                <a:moveTo>
                  <a:pt x="4165607" y="3131992"/>
                </a:moveTo>
                <a:lnTo>
                  <a:pt x="4165594" y="3131992"/>
                </a:lnTo>
                <a:cubicBezTo>
                  <a:pt x="3955972" y="3038286"/>
                  <a:pt x="3746413" y="2944618"/>
                  <a:pt x="3530823" y="2875673"/>
                </a:cubicBezTo>
                <a:cubicBezTo>
                  <a:pt x="2949950" y="2690277"/>
                  <a:pt x="2305478" y="2722802"/>
                  <a:pt x="1730001" y="2869977"/>
                </a:cubicBezTo>
                <a:cubicBezTo>
                  <a:pt x="1673792" y="2884337"/>
                  <a:pt x="1617902" y="2899953"/>
                  <a:pt x="1562341" y="2916799"/>
                </a:cubicBezTo>
                <a:cubicBezTo>
                  <a:pt x="1573019" y="2920071"/>
                  <a:pt x="1583684" y="2923382"/>
                  <a:pt x="1594336" y="2926744"/>
                </a:cubicBezTo>
                <a:cubicBezTo>
                  <a:pt x="1869855" y="2867427"/>
                  <a:pt x="2151988" y="2838239"/>
                  <a:pt x="2434794" y="2841537"/>
                </a:cubicBezTo>
                <a:cubicBezTo>
                  <a:pt x="2750066" y="2845444"/>
                  <a:pt x="3070759" y="2895043"/>
                  <a:pt x="3374832" y="2992949"/>
                </a:cubicBezTo>
                <a:cubicBezTo>
                  <a:pt x="3546732" y="3048371"/>
                  <a:pt x="3714748" y="3116719"/>
                  <a:pt x="3882814" y="3185080"/>
                </a:cubicBezTo>
                <a:lnTo>
                  <a:pt x="3882814" y="3185080"/>
                </a:lnTo>
                <a:lnTo>
                  <a:pt x="3882826" y="3185080"/>
                </a:lnTo>
                <a:lnTo>
                  <a:pt x="3882839" y="3185093"/>
                </a:lnTo>
                <a:lnTo>
                  <a:pt x="3882852" y="3185093"/>
                </a:lnTo>
                <a:cubicBezTo>
                  <a:pt x="4032660" y="3246034"/>
                  <a:pt x="4182519" y="3306986"/>
                  <a:pt x="4335210" y="3358831"/>
                </a:cubicBezTo>
                <a:cubicBezTo>
                  <a:pt x="4583633" y="3442897"/>
                  <a:pt x="4843560" y="3512222"/>
                  <a:pt x="5103728" y="3519707"/>
                </a:cubicBezTo>
                <a:cubicBezTo>
                  <a:pt x="5116907" y="3504078"/>
                  <a:pt x="5130048" y="3488425"/>
                  <a:pt x="5143164" y="3472733"/>
                </a:cubicBezTo>
                <a:cubicBezTo>
                  <a:pt x="4802905" y="3416854"/>
                  <a:pt x="4484180" y="3274385"/>
                  <a:pt x="4165620" y="3131992"/>
                </a:cubicBezTo>
                <a:close/>
                <a:moveTo>
                  <a:pt x="3918174" y="3222756"/>
                </a:moveTo>
                <a:cubicBezTo>
                  <a:pt x="3606737" y="3096918"/>
                  <a:pt x="3301064" y="2974301"/>
                  <a:pt x="2972486" y="2913792"/>
                </a:cubicBezTo>
                <a:cubicBezTo>
                  <a:pt x="2657596" y="2855706"/>
                  <a:pt x="2338286" y="2847740"/>
                  <a:pt x="2023028" y="2879301"/>
                </a:cubicBezTo>
                <a:cubicBezTo>
                  <a:pt x="1891833" y="2892418"/>
                  <a:pt x="1761311" y="2912333"/>
                  <a:pt x="1632122" y="2938897"/>
                </a:cubicBezTo>
                <a:cubicBezTo>
                  <a:pt x="1640032" y="2941484"/>
                  <a:pt x="1647929" y="2944085"/>
                  <a:pt x="1655814" y="2946723"/>
                </a:cubicBezTo>
                <a:cubicBezTo>
                  <a:pt x="2057677" y="2897885"/>
                  <a:pt x="2470180" y="2912575"/>
                  <a:pt x="2864818" y="3009503"/>
                </a:cubicBezTo>
                <a:cubicBezTo>
                  <a:pt x="3133696" y="3075479"/>
                  <a:pt x="3387630" y="3181465"/>
                  <a:pt x="3643392" y="3288212"/>
                </a:cubicBezTo>
                <a:cubicBezTo>
                  <a:pt x="3689227" y="3307354"/>
                  <a:pt x="3735126" y="3326509"/>
                  <a:pt x="3781177" y="3345461"/>
                </a:cubicBezTo>
                <a:cubicBezTo>
                  <a:pt x="4092627" y="3473710"/>
                  <a:pt x="4418754" y="3569002"/>
                  <a:pt x="4751344" y="3587433"/>
                </a:cubicBezTo>
                <a:cubicBezTo>
                  <a:pt x="4854149" y="3593129"/>
                  <a:pt x="4955278" y="3589387"/>
                  <a:pt x="5054693" y="3577552"/>
                </a:cubicBezTo>
                <a:cubicBezTo>
                  <a:pt x="5062654" y="3568228"/>
                  <a:pt x="5070602" y="3558879"/>
                  <a:pt x="5078538" y="3549504"/>
                </a:cubicBezTo>
                <a:cubicBezTo>
                  <a:pt x="5079884" y="3547931"/>
                  <a:pt x="5081217" y="3546358"/>
                  <a:pt x="5082550" y="3544773"/>
                </a:cubicBezTo>
                <a:cubicBezTo>
                  <a:pt x="5084734" y="3542185"/>
                  <a:pt x="5086930" y="3539597"/>
                  <a:pt x="5089114" y="3537009"/>
                </a:cubicBezTo>
                <a:cubicBezTo>
                  <a:pt x="5014115" y="3534777"/>
                  <a:pt x="4937312" y="3527521"/>
                  <a:pt x="4857894" y="3514759"/>
                </a:cubicBezTo>
                <a:cubicBezTo>
                  <a:pt x="4535284" y="3462927"/>
                  <a:pt x="4229612" y="3348594"/>
                  <a:pt x="3918174" y="3222756"/>
                </a:cubicBezTo>
                <a:close/>
                <a:moveTo>
                  <a:pt x="5114038" y="3537567"/>
                </a:moveTo>
                <a:cubicBezTo>
                  <a:pt x="5103829" y="3549707"/>
                  <a:pt x="5093596" y="3561822"/>
                  <a:pt x="5083324" y="3573911"/>
                </a:cubicBezTo>
                <a:cubicBezTo>
                  <a:pt x="5096313" y="3572160"/>
                  <a:pt x="5109276" y="3570257"/>
                  <a:pt x="5122214" y="3568228"/>
                </a:cubicBezTo>
                <a:cubicBezTo>
                  <a:pt x="5132854" y="3558105"/>
                  <a:pt x="5143481" y="3547919"/>
                  <a:pt x="5154096" y="3537694"/>
                </a:cubicBezTo>
                <a:cubicBezTo>
                  <a:pt x="5140790" y="3537809"/>
                  <a:pt x="5127445" y="3537770"/>
                  <a:pt x="5114038" y="3537567"/>
                </a:cubicBezTo>
                <a:close/>
                <a:moveTo>
                  <a:pt x="3580582" y="3280905"/>
                </a:moveTo>
                <a:lnTo>
                  <a:pt x="3580518" y="3280880"/>
                </a:lnTo>
                <a:cubicBezTo>
                  <a:pt x="3521441" y="3256093"/>
                  <a:pt x="3462299" y="3231268"/>
                  <a:pt x="3402853" y="3207013"/>
                </a:cubicBezTo>
                <a:cubicBezTo>
                  <a:pt x="3101282" y="3083966"/>
                  <a:pt x="2786213" y="2992188"/>
                  <a:pt x="2465876" y="2960398"/>
                </a:cubicBezTo>
                <a:cubicBezTo>
                  <a:pt x="2211929" y="2935408"/>
                  <a:pt x="1956408" y="2936677"/>
                  <a:pt x="1703922" y="2963163"/>
                </a:cubicBezTo>
                <a:cubicBezTo>
                  <a:pt x="1711032" y="2965637"/>
                  <a:pt x="1718142" y="2968136"/>
                  <a:pt x="1725239" y="2970661"/>
                </a:cubicBezTo>
                <a:cubicBezTo>
                  <a:pt x="1943787" y="2967794"/>
                  <a:pt x="2163148" y="2983777"/>
                  <a:pt x="2380186" y="3018751"/>
                </a:cubicBezTo>
                <a:cubicBezTo>
                  <a:pt x="2687204" y="3068325"/>
                  <a:pt x="2965770" y="3168069"/>
                  <a:pt x="3263037" y="3305045"/>
                </a:cubicBezTo>
                <a:cubicBezTo>
                  <a:pt x="3319347" y="3330987"/>
                  <a:pt x="3375340" y="3357728"/>
                  <a:pt x="3431294" y="3384443"/>
                </a:cubicBezTo>
                <a:lnTo>
                  <a:pt x="3431307" y="3384456"/>
                </a:lnTo>
                <a:lnTo>
                  <a:pt x="3431307" y="3384456"/>
                </a:lnTo>
                <a:cubicBezTo>
                  <a:pt x="3670728" y="3498788"/>
                  <a:pt x="3909464" y="3612791"/>
                  <a:pt x="4169518" y="3663000"/>
                </a:cubicBezTo>
                <a:cubicBezTo>
                  <a:pt x="4445227" y="3716380"/>
                  <a:pt x="4730306" y="3710329"/>
                  <a:pt x="4999640" y="3641460"/>
                </a:cubicBezTo>
                <a:cubicBezTo>
                  <a:pt x="5010839" y="3628597"/>
                  <a:pt x="5022012" y="3615671"/>
                  <a:pt x="5033147" y="3602707"/>
                </a:cubicBezTo>
                <a:cubicBezTo>
                  <a:pt x="4789904" y="3625642"/>
                  <a:pt x="4541709" y="3597150"/>
                  <a:pt x="4301589" y="3539217"/>
                </a:cubicBezTo>
                <a:cubicBezTo>
                  <a:pt x="4052607" y="3478974"/>
                  <a:pt x="3817159" y="3380181"/>
                  <a:pt x="3580582" y="3280905"/>
                </a:cubicBezTo>
                <a:close/>
                <a:moveTo>
                  <a:pt x="5061194" y="3599840"/>
                </a:moveTo>
                <a:cubicBezTo>
                  <a:pt x="5051798" y="3610787"/>
                  <a:pt x="5042377" y="3621709"/>
                  <a:pt x="5032931" y="3632606"/>
                </a:cubicBezTo>
                <a:cubicBezTo>
                  <a:pt x="5042962" y="3629828"/>
                  <a:pt x="5052967" y="3626974"/>
                  <a:pt x="5062934" y="3624031"/>
                </a:cubicBezTo>
                <a:cubicBezTo>
                  <a:pt x="5072938" y="3614745"/>
                  <a:pt x="5082918" y="3605408"/>
                  <a:pt x="5092885" y="3596021"/>
                </a:cubicBezTo>
                <a:cubicBezTo>
                  <a:pt x="5082334" y="3597391"/>
                  <a:pt x="5071757" y="3598660"/>
                  <a:pt x="5061194" y="3599840"/>
                </a:cubicBezTo>
                <a:close/>
                <a:moveTo>
                  <a:pt x="3786484" y="3568900"/>
                </a:moveTo>
                <a:cubicBezTo>
                  <a:pt x="3652509" y="3514873"/>
                  <a:pt x="3521809" y="3452411"/>
                  <a:pt x="3391096" y="3389936"/>
                </a:cubicBezTo>
                <a:lnTo>
                  <a:pt x="3391084" y="3389936"/>
                </a:lnTo>
                <a:lnTo>
                  <a:pt x="3391071" y="3389923"/>
                </a:lnTo>
                <a:lnTo>
                  <a:pt x="3391058" y="3389923"/>
                </a:lnTo>
                <a:lnTo>
                  <a:pt x="3391058" y="3389923"/>
                </a:lnTo>
                <a:cubicBezTo>
                  <a:pt x="3238355" y="3316932"/>
                  <a:pt x="3085639" y="3243953"/>
                  <a:pt x="2927654" y="3184408"/>
                </a:cubicBezTo>
                <a:cubicBezTo>
                  <a:pt x="2558752" y="3045529"/>
                  <a:pt x="2163707" y="2985439"/>
                  <a:pt x="1771836" y="2987545"/>
                </a:cubicBezTo>
                <a:cubicBezTo>
                  <a:pt x="1774731" y="2988623"/>
                  <a:pt x="1777639" y="2989701"/>
                  <a:pt x="1780533" y="2990779"/>
                </a:cubicBezTo>
                <a:cubicBezTo>
                  <a:pt x="1783746" y="2991972"/>
                  <a:pt x="1786945" y="2993164"/>
                  <a:pt x="1790145" y="2994369"/>
                </a:cubicBezTo>
                <a:cubicBezTo>
                  <a:pt x="1842912" y="2999317"/>
                  <a:pt x="1895604" y="3005368"/>
                  <a:pt x="1948155" y="3012509"/>
                </a:cubicBezTo>
                <a:cubicBezTo>
                  <a:pt x="2230949" y="3050832"/>
                  <a:pt x="2517665" y="3115273"/>
                  <a:pt x="2783166" y="3231356"/>
                </a:cubicBezTo>
                <a:cubicBezTo>
                  <a:pt x="2947829" y="3303371"/>
                  <a:pt x="3104849" y="3392003"/>
                  <a:pt x="3261882" y="3480648"/>
                </a:cubicBezTo>
                <a:lnTo>
                  <a:pt x="3261882" y="3480648"/>
                </a:lnTo>
                <a:cubicBezTo>
                  <a:pt x="3380609" y="3547665"/>
                  <a:pt x="3499335" y="3614694"/>
                  <a:pt x="3621402" y="3674556"/>
                </a:cubicBezTo>
                <a:cubicBezTo>
                  <a:pt x="3928738" y="3825626"/>
                  <a:pt x="4256909" y="3875238"/>
                  <a:pt x="4578453" y="3813359"/>
                </a:cubicBezTo>
                <a:cubicBezTo>
                  <a:pt x="4707375" y="3788559"/>
                  <a:pt x="4830850" y="3748524"/>
                  <a:pt x="4950022" y="3697821"/>
                </a:cubicBezTo>
                <a:cubicBezTo>
                  <a:pt x="4959252" y="3687457"/>
                  <a:pt x="4968457" y="3677055"/>
                  <a:pt x="4977637" y="3666615"/>
                </a:cubicBezTo>
                <a:cubicBezTo>
                  <a:pt x="4876000" y="3691263"/>
                  <a:pt x="4772255" y="3707855"/>
                  <a:pt x="4666441" y="3714781"/>
                </a:cubicBezTo>
                <a:cubicBezTo>
                  <a:pt x="4368297" y="3734063"/>
                  <a:pt x="4076984" y="3686037"/>
                  <a:pt x="3786484" y="3568900"/>
                </a:cubicBezTo>
                <a:close/>
                <a:moveTo>
                  <a:pt x="5010483" y="3658344"/>
                </a:moveTo>
                <a:cubicBezTo>
                  <a:pt x="5004287" y="3665423"/>
                  <a:pt x="4998066" y="3672476"/>
                  <a:pt x="4991845" y="3679516"/>
                </a:cubicBezTo>
                <a:cubicBezTo>
                  <a:pt x="4998853" y="3676370"/>
                  <a:pt x="5005862" y="3673174"/>
                  <a:pt x="5012845" y="3669951"/>
                </a:cubicBezTo>
                <a:cubicBezTo>
                  <a:pt x="5019206" y="3664205"/>
                  <a:pt x="5025542" y="3658433"/>
                  <a:pt x="5031877" y="3652649"/>
                </a:cubicBezTo>
                <a:cubicBezTo>
                  <a:pt x="5024754" y="3654590"/>
                  <a:pt x="5017631" y="3656492"/>
                  <a:pt x="5010483" y="3658344"/>
                </a:cubicBezTo>
                <a:close/>
                <a:moveTo>
                  <a:pt x="3347559" y="3549403"/>
                </a:moveTo>
                <a:cubicBezTo>
                  <a:pt x="3061363" y="3387690"/>
                  <a:pt x="2776919" y="3227564"/>
                  <a:pt x="2462727" y="3138982"/>
                </a:cubicBezTo>
                <a:cubicBezTo>
                  <a:pt x="2267414" y="3083852"/>
                  <a:pt x="2068279" y="3044882"/>
                  <a:pt x="1867963" y="3021985"/>
                </a:cubicBezTo>
                <a:cubicBezTo>
                  <a:pt x="2048002" y="3059229"/>
                  <a:pt x="2225895" y="3109539"/>
                  <a:pt x="2399802" y="3172801"/>
                </a:cubicBezTo>
                <a:cubicBezTo>
                  <a:pt x="2695064" y="3280017"/>
                  <a:pt x="2952933" y="3444013"/>
                  <a:pt x="3215577" y="3621823"/>
                </a:cubicBezTo>
                <a:cubicBezTo>
                  <a:pt x="3221418" y="3625781"/>
                  <a:pt x="3227258" y="3629739"/>
                  <a:pt x="3233099" y="3633697"/>
                </a:cubicBezTo>
                <a:lnTo>
                  <a:pt x="3236235" y="3635815"/>
                </a:lnTo>
                <a:lnTo>
                  <a:pt x="3236412" y="3635942"/>
                </a:lnTo>
                <a:cubicBezTo>
                  <a:pt x="3492479" y="3809477"/>
                  <a:pt x="3762474" y="3992450"/>
                  <a:pt x="4073366" y="4004895"/>
                </a:cubicBezTo>
                <a:cubicBezTo>
                  <a:pt x="4366317" y="4016616"/>
                  <a:pt x="4648196" y="3905594"/>
                  <a:pt x="4896873" y="3756618"/>
                </a:cubicBezTo>
                <a:cubicBezTo>
                  <a:pt x="4903869" y="3748994"/>
                  <a:pt x="4910840" y="3741357"/>
                  <a:pt x="4917798" y="3733682"/>
                </a:cubicBezTo>
                <a:cubicBezTo>
                  <a:pt x="4672269" y="3830877"/>
                  <a:pt x="4404927" y="3880515"/>
                  <a:pt x="4141522" y="3854256"/>
                </a:cubicBezTo>
                <a:cubicBezTo>
                  <a:pt x="3855592" y="3825765"/>
                  <a:pt x="3599436" y="3691605"/>
                  <a:pt x="3347559" y="3549403"/>
                </a:cubicBezTo>
                <a:close/>
                <a:moveTo>
                  <a:pt x="4958262" y="3717154"/>
                </a:moveTo>
                <a:lnTo>
                  <a:pt x="4955050" y="3720718"/>
                </a:lnTo>
                <a:lnTo>
                  <a:pt x="4957436" y="3719209"/>
                </a:lnTo>
                <a:lnTo>
                  <a:pt x="4961195" y="3715923"/>
                </a:lnTo>
                <a:close/>
                <a:moveTo>
                  <a:pt x="3160905" y="3610039"/>
                </a:moveTo>
                <a:cubicBezTo>
                  <a:pt x="3085271" y="3558029"/>
                  <a:pt x="3009789" y="3506120"/>
                  <a:pt x="2933190" y="3457358"/>
                </a:cubicBezTo>
                <a:cubicBezTo>
                  <a:pt x="2667334" y="3287984"/>
                  <a:pt x="2381811" y="3173626"/>
                  <a:pt x="2082893" y="3093239"/>
                </a:cubicBezTo>
                <a:cubicBezTo>
                  <a:pt x="2081140" y="3092770"/>
                  <a:pt x="2079388" y="3092300"/>
                  <a:pt x="2077636" y="3091831"/>
                </a:cubicBezTo>
                <a:cubicBezTo>
                  <a:pt x="2075033" y="3091133"/>
                  <a:pt x="2072443" y="3090448"/>
                  <a:pt x="2069840" y="3089750"/>
                </a:cubicBezTo>
                <a:cubicBezTo>
                  <a:pt x="2310532" y="3175478"/>
                  <a:pt x="2541878" y="3287527"/>
                  <a:pt x="2750827" y="3429311"/>
                </a:cubicBezTo>
                <a:cubicBezTo>
                  <a:pt x="2873554" y="3512615"/>
                  <a:pt x="2988700" y="3607362"/>
                  <a:pt x="3103821" y="3702083"/>
                </a:cubicBezTo>
                <a:lnTo>
                  <a:pt x="3103821" y="3702083"/>
                </a:lnTo>
                <a:lnTo>
                  <a:pt x="3103834" y="3702096"/>
                </a:lnTo>
                <a:lnTo>
                  <a:pt x="3103834" y="3702096"/>
                </a:lnTo>
                <a:cubicBezTo>
                  <a:pt x="3243129" y="3816708"/>
                  <a:pt x="3382374" y="3931294"/>
                  <a:pt x="3534924" y="4025483"/>
                </a:cubicBezTo>
                <a:cubicBezTo>
                  <a:pt x="3668227" y="4108001"/>
                  <a:pt x="3812525" y="4173711"/>
                  <a:pt x="3968707" y="4181055"/>
                </a:cubicBezTo>
                <a:cubicBezTo>
                  <a:pt x="4124902" y="4188400"/>
                  <a:pt x="4278113" y="4145942"/>
                  <a:pt x="4418526" y="4081857"/>
                </a:cubicBezTo>
                <a:cubicBezTo>
                  <a:pt x="4571153" y="4012328"/>
                  <a:pt x="4709419" y="3921083"/>
                  <a:pt x="4840678" y="3816708"/>
                </a:cubicBezTo>
                <a:cubicBezTo>
                  <a:pt x="4846049" y="3811076"/>
                  <a:pt x="4851407" y="3805431"/>
                  <a:pt x="4856752" y="3799748"/>
                </a:cubicBezTo>
                <a:cubicBezTo>
                  <a:pt x="4508761" y="3997613"/>
                  <a:pt x="4117385" y="4108407"/>
                  <a:pt x="3724842" y="3944005"/>
                </a:cubicBezTo>
                <a:cubicBezTo>
                  <a:pt x="3524526" y="3860041"/>
                  <a:pt x="3342303" y="3734748"/>
                  <a:pt x="3160905" y="3610039"/>
                </a:cubicBezTo>
                <a:close/>
                <a:moveTo>
                  <a:pt x="4004893" y="4201416"/>
                </a:moveTo>
                <a:cubicBezTo>
                  <a:pt x="3735545" y="4202456"/>
                  <a:pt x="3495222" y="4036050"/>
                  <a:pt x="3284076" y="3871622"/>
                </a:cubicBezTo>
                <a:cubicBezTo>
                  <a:pt x="3225062" y="3825791"/>
                  <a:pt x="3166987" y="3778982"/>
                  <a:pt x="3109039" y="3732262"/>
                </a:cubicBezTo>
                <a:lnTo>
                  <a:pt x="3109027" y="3732249"/>
                </a:lnTo>
                <a:cubicBezTo>
                  <a:pt x="2917091" y="3577526"/>
                  <a:pt x="2726513" y="3423894"/>
                  <a:pt x="2507686" y="3310525"/>
                </a:cubicBezTo>
                <a:cubicBezTo>
                  <a:pt x="2384960" y="3247036"/>
                  <a:pt x="2259161" y="3190573"/>
                  <a:pt x="2131038" y="3141164"/>
                </a:cubicBezTo>
                <a:cubicBezTo>
                  <a:pt x="2239075" y="3193922"/>
                  <a:pt x="2344940" y="3251856"/>
                  <a:pt x="2448062" y="3314864"/>
                </a:cubicBezTo>
                <a:cubicBezTo>
                  <a:pt x="2673352" y="3452677"/>
                  <a:pt x="2860464" y="3617168"/>
                  <a:pt x="3052488" y="3805456"/>
                </a:cubicBezTo>
                <a:cubicBezTo>
                  <a:pt x="3067864" y="3820526"/>
                  <a:pt x="3083290" y="3835736"/>
                  <a:pt x="3098780" y="3851009"/>
                </a:cubicBezTo>
                <a:lnTo>
                  <a:pt x="3099123" y="3851351"/>
                </a:lnTo>
                <a:lnTo>
                  <a:pt x="3099136" y="3851351"/>
                </a:lnTo>
                <a:cubicBezTo>
                  <a:pt x="3277017" y="4026726"/>
                  <a:pt x="3463899" y="4210968"/>
                  <a:pt x="3689558" y="4309456"/>
                </a:cubicBezTo>
                <a:cubicBezTo>
                  <a:pt x="3953496" y="4424588"/>
                  <a:pt x="4213156" y="4324628"/>
                  <a:pt x="4434828" y="4171745"/>
                </a:cubicBezTo>
                <a:cubicBezTo>
                  <a:pt x="4549466" y="4092563"/>
                  <a:pt x="4654849" y="4001901"/>
                  <a:pt x="4754785" y="3903932"/>
                </a:cubicBezTo>
                <a:cubicBezTo>
                  <a:pt x="4752664" y="3905467"/>
                  <a:pt x="4750531" y="3907002"/>
                  <a:pt x="4748411" y="3908524"/>
                </a:cubicBezTo>
                <a:cubicBezTo>
                  <a:pt x="4531425" y="4064262"/>
                  <a:pt x="4274240" y="4200388"/>
                  <a:pt x="4004893" y="4201416"/>
                </a:cubicBezTo>
                <a:close/>
                <a:moveTo>
                  <a:pt x="1653948" y="2968732"/>
                </a:moveTo>
                <a:cubicBezTo>
                  <a:pt x="1658442" y="2969772"/>
                  <a:pt x="1662937" y="2970813"/>
                  <a:pt x="1667419" y="2971866"/>
                </a:cubicBezTo>
                <a:lnTo>
                  <a:pt x="1671761" y="2971739"/>
                </a:lnTo>
                <a:cubicBezTo>
                  <a:pt x="1667977" y="2970483"/>
                  <a:pt x="1664194" y="2969227"/>
                  <a:pt x="1660423" y="2967971"/>
                </a:cubicBezTo>
                <a:cubicBezTo>
                  <a:pt x="1658264" y="2968225"/>
                  <a:pt x="1656106" y="2968479"/>
                  <a:pt x="1653948" y="2968732"/>
                </a:cubicBezTo>
                <a:close/>
                <a:moveTo>
                  <a:pt x="1574377" y="2951227"/>
                </a:moveTo>
                <a:cubicBezTo>
                  <a:pt x="1580307" y="2952470"/>
                  <a:pt x="1586249" y="2953726"/>
                  <a:pt x="1592191" y="2955007"/>
                </a:cubicBezTo>
                <a:cubicBezTo>
                  <a:pt x="1598806" y="2954081"/>
                  <a:pt x="1605421" y="2953180"/>
                  <a:pt x="1612036" y="2952305"/>
                </a:cubicBezTo>
                <a:cubicBezTo>
                  <a:pt x="1606221" y="2950466"/>
                  <a:pt x="1600393" y="2948626"/>
                  <a:pt x="1594565" y="2946812"/>
                </a:cubicBezTo>
                <a:cubicBezTo>
                  <a:pt x="1587836" y="2948271"/>
                  <a:pt x="1581107" y="2949742"/>
                  <a:pt x="1574377" y="2951227"/>
                </a:cubicBezTo>
                <a:close/>
                <a:moveTo>
                  <a:pt x="1499772" y="2936334"/>
                </a:moveTo>
                <a:cubicBezTo>
                  <a:pt x="1509066" y="2938097"/>
                  <a:pt x="1518347" y="2939899"/>
                  <a:pt x="1527641" y="2941725"/>
                </a:cubicBezTo>
                <a:cubicBezTo>
                  <a:pt x="1537227" y="2939480"/>
                  <a:pt x="1546825" y="2937286"/>
                  <a:pt x="1556424" y="2935116"/>
                </a:cubicBezTo>
                <a:cubicBezTo>
                  <a:pt x="1547359" y="2932376"/>
                  <a:pt x="1538281" y="2929674"/>
                  <a:pt x="1529202" y="2927010"/>
                </a:cubicBezTo>
                <a:cubicBezTo>
                  <a:pt x="1519375" y="2930080"/>
                  <a:pt x="1509573" y="2933188"/>
                  <a:pt x="1499772" y="2936334"/>
                </a:cubicBezTo>
                <a:close/>
                <a:moveTo>
                  <a:pt x="5165243" y="3476234"/>
                </a:moveTo>
                <a:cubicBezTo>
                  <a:pt x="5153055" y="3490924"/>
                  <a:pt x="5140840" y="3505601"/>
                  <a:pt x="5128588" y="3520227"/>
                </a:cubicBezTo>
                <a:cubicBezTo>
                  <a:pt x="5143126" y="3520429"/>
                  <a:pt x="5157664" y="3520429"/>
                  <a:pt x="5172201" y="3520214"/>
                </a:cubicBezTo>
                <a:cubicBezTo>
                  <a:pt x="5177267" y="3515305"/>
                  <a:pt x="5182333" y="3510383"/>
                  <a:pt x="5187399" y="3505461"/>
                </a:cubicBezTo>
                <a:cubicBezTo>
                  <a:pt x="5195246" y="3497837"/>
                  <a:pt x="5203080" y="3490200"/>
                  <a:pt x="5210901" y="3482538"/>
                </a:cubicBezTo>
                <a:cubicBezTo>
                  <a:pt x="5197988" y="3480953"/>
                  <a:pt x="5185063" y="3479202"/>
                  <a:pt x="5172138" y="3477274"/>
                </a:cubicBezTo>
                <a:cubicBezTo>
                  <a:pt x="5169839" y="3476932"/>
                  <a:pt x="5167541" y="3476589"/>
                  <a:pt x="5165243" y="3476234"/>
                </a:cubicBezTo>
                <a:close/>
                <a:moveTo>
                  <a:pt x="5192694" y="3555822"/>
                </a:moveTo>
                <a:cubicBezTo>
                  <a:pt x="5201530" y="3549200"/>
                  <a:pt x="5210342" y="3542553"/>
                  <a:pt x="5219128" y="3535855"/>
                </a:cubicBezTo>
                <a:cubicBezTo>
                  <a:pt x="5206952" y="3536439"/>
                  <a:pt x="5194738" y="3536895"/>
                  <a:pt x="5182485" y="3537200"/>
                </a:cubicBezTo>
                <a:cubicBezTo>
                  <a:pt x="5173737" y="3545699"/>
                  <a:pt x="5164964" y="3554160"/>
                  <a:pt x="5156165" y="3562595"/>
                </a:cubicBezTo>
                <a:cubicBezTo>
                  <a:pt x="5168367" y="3560452"/>
                  <a:pt x="5180543" y="3558194"/>
                  <a:pt x="5192694" y="3555822"/>
                </a:cubicBezTo>
                <a:close/>
                <a:moveTo>
                  <a:pt x="5109314" y="3609633"/>
                </a:moveTo>
                <a:cubicBezTo>
                  <a:pt x="5111841" y="3608808"/>
                  <a:pt x="5114355" y="3607984"/>
                  <a:pt x="5116869" y="3607146"/>
                </a:cubicBezTo>
                <a:cubicBezTo>
                  <a:pt x="5120500" y="3605954"/>
                  <a:pt x="5124131" y="3604736"/>
                  <a:pt x="5127763" y="3603518"/>
                </a:cubicBezTo>
                <a:cubicBezTo>
                  <a:pt x="5135089" y="3598254"/>
                  <a:pt x="5142389" y="3592952"/>
                  <a:pt x="5149690" y="3587636"/>
                </a:cubicBezTo>
                <a:cubicBezTo>
                  <a:pt x="5141780" y="3588943"/>
                  <a:pt x="5133857" y="3590199"/>
                  <a:pt x="5125934" y="3591391"/>
                </a:cubicBezTo>
                <a:cubicBezTo>
                  <a:pt x="5119002" y="3597950"/>
                  <a:pt x="5112044" y="3604482"/>
                  <a:pt x="5105086" y="3611003"/>
                </a:cubicBezTo>
                <a:cubicBezTo>
                  <a:pt x="5106496" y="3610546"/>
                  <a:pt x="5107905" y="3610090"/>
                  <a:pt x="5109314" y="3609633"/>
                </a:cubicBezTo>
                <a:close/>
                <a:moveTo>
                  <a:pt x="5073903" y="3640712"/>
                </a:moveTo>
                <a:lnTo>
                  <a:pt x="5072685" y="3641080"/>
                </a:lnTo>
                <a:lnTo>
                  <a:pt x="5072100" y="3641612"/>
                </a:lnTo>
                <a:close/>
                <a:moveTo>
                  <a:pt x="1529431" y="2964216"/>
                </a:moveTo>
                <a:cubicBezTo>
                  <a:pt x="1527349" y="2963785"/>
                  <a:pt x="1525279" y="2963367"/>
                  <a:pt x="1523197" y="2962935"/>
                </a:cubicBezTo>
                <a:cubicBezTo>
                  <a:pt x="1519401" y="2963823"/>
                  <a:pt x="1515604" y="2964724"/>
                  <a:pt x="1511821" y="2965637"/>
                </a:cubicBezTo>
                <a:lnTo>
                  <a:pt x="1516874" y="2966195"/>
                </a:lnTo>
                <a:cubicBezTo>
                  <a:pt x="1519070" y="2965840"/>
                  <a:pt x="1521280" y="2965498"/>
                  <a:pt x="1523489" y="2965142"/>
                </a:cubicBezTo>
                <a:cubicBezTo>
                  <a:pt x="1525470" y="2964838"/>
                  <a:pt x="1527450" y="2964534"/>
                  <a:pt x="1529431" y="2964216"/>
                </a:cubicBezTo>
                <a:close/>
                <a:moveTo>
                  <a:pt x="1477451" y="2953814"/>
                </a:moveTo>
                <a:cubicBezTo>
                  <a:pt x="1470899" y="2952559"/>
                  <a:pt x="1464348" y="2951303"/>
                  <a:pt x="1457796" y="2950072"/>
                </a:cubicBezTo>
                <a:cubicBezTo>
                  <a:pt x="1450039" y="2952660"/>
                  <a:pt x="1442294" y="2955273"/>
                  <a:pt x="1434561" y="2957912"/>
                </a:cubicBezTo>
                <a:cubicBezTo>
                  <a:pt x="1441049" y="2958495"/>
                  <a:pt x="1447537" y="2959092"/>
                  <a:pt x="1454025" y="2959700"/>
                </a:cubicBezTo>
                <a:cubicBezTo>
                  <a:pt x="1461834" y="2957721"/>
                  <a:pt x="1469642" y="2955755"/>
                  <a:pt x="1477451" y="2953814"/>
                </a:cubicBezTo>
                <a:close/>
                <a:moveTo>
                  <a:pt x="5243049" y="3517524"/>
                </a:moveTo>
                <a:cubicBezTo>
                  <a:pt x="5255136" y="3508201"/>
                  <a:pt x="5267198" y="3498814"/>
                  <a:pt x="5279209" y="3489351"/>
                </a:cubicBezTo>
                <a:cubicBezTo>
                  <a:pt x="5264620" y="3488234"/>
                  <a:pt x="5250019" y="3486902"/>
                  <a:pt x="5235418" y="3485342"/>
                </a:cubicBezTo>
                <a:cubicBezTo>
                  <a:pt x="5223864" y="3496784"/>
                  <a:pt x="5212259" y="3508175"/>
                  <a:pt x="5200629" y="3519542"/>
                </a:cubicBezTo>
                <a:cubicBezTo>
                  <a:pt x="5214773" y="3519072"/>
                  <a:pt x="5228917" y="3518400"/>
                  <a:pt x="5243049" y="3517524"/>
                </a:cubicBezTo>
                <a:close/>
                <a:moveTo>
                  <a:pt x="5248724" y="3534180"/>
                </a:moveTo>
                <a:cubicBezTo>
                  <a:pt x="5242782" y="3538785"/>
                  <a:pt x="5236814" y="3543377"/>
                  <a:pt x="5230822" y="3547969"/>
                </a:cubicBezTo>
                <a:cubicBezTo>
                  <a:pt x="5238821" y="3546244"/>
                  <a:pt x="5246820" y="3544456"/>
                  <a:pt x="5254793" y="3542629"/>
                </a:cubicBezTo>
                <a:lnTo>
                  <a:pt x="5257891" y="3540815"/>
                </a:lnTo>
                <a:lnTo>
                  <a:pt x="5261484" y="3538696"/>
                </a:lnTo>
                <a:cubicBezTo>
                  <a:pt x="5263186" y="3537707"/>
                  <a:pt x="5264874" y="3536705"/>
                  <a:pt x="5266563" y="3535703"/>
                </a:cubicBezTo>
                <a:cubicBezTo>
                  <a:pt x="5268366" y="3534637"/>
                  <a:pt x="5270156" y="3533572"/>
                  <a:pt x="5271959" y="3532506"/>
                </a:cubicBezTo>
                <a:cubicBezTo>
                  <a:pt x="5264227" y="3533115"/>
                  <a:pt x="5256482" y="3533673"/>
                  <a:pt x="5248724" y="3534180"/>
                </a:cubicBezTo>
                <a:close/>
                <a:moveTo>
                  <a:pt x="5187222" y="3580951"/>
                </a:moveTo>
                <a:lnTo>
                  <a:pt x="5186079" y="3581801"/>
                </a:lnTo>
                <a:lnTo>
                  <a:pt x="5187831" y="3580837"/>
                </a:lnTo>
                <a:close/>
                <a:moveTo>
                  <a:pt x="5287728" y="3503710"/>
                </a:moveTo>
                <a:cubicBezTo>
                  <a:pt x="5282802" y="3507592"/>
                  <a:pt x="5277851" y="3511486"/>
                  <a:pt x="5272899" y="3515368"/>
                </a:cubicBezTo>
                <a:cubicBezTo>
                  <a:pt x="5279729" y="3514797"/>
                  <a:pt x="5286548" y="3514189"/>
                  <a:pt x="5293378" y="3513516"/>
                </a:cubicBezTo>
                <a:cubicBezTo>
                  <a:pt x="5297454" y="3513123"/>
                  <a:pt x="5301530" y="3512704"/>
                  <a:pt x="5305593" y="3512273"/>
                </a:cubicBezTo>
                <a:cubicBezTo>
                  <a:pt x="5316220" y="3505816"/>
                  <a:pt x="5326809" y="3499296"/>
                  <a:pt x="5337372" y="3492738"/>
                </a:cubicBezTo>
                <a:cubicBezTo>
                  <a:pt x="5326161" y="3492294"/>
                  <a:pt x="5314937" y="3491735"/>
                  <a:pt x="5303714" y="3491050"/>
                </a:cubicBezTo>
                <a:cubicBezTo>
                  <a:pt x="5298394" y="3495274"/>
                  <a:pt x="5293061" y="3499499"/>
                  <a:pt x="5287728" y="3503710"/>
                </a:cubicBezTo>
                <a:close/>
                <a:moveTo>
                  <a:pt x="1389107" y="2973692"/>
                </a:moveTo>
                <a:cubicBezTo>
                  <a:pt x="1385057" y="2975126"/>
                  <a:pt x="1381007" y="2976559"/>
                  <a:pt x="1376956" y="2978018"/>
                </a:cubicBezTo>
                <a:cubicBezTo>
                  <a:pt x="1378404" y="2977993"/>
                  <a:pt x="1379864" y="2977967"/>
                  <a:pt x="1381311" y="2977955"/>
                </a:cubicBezTo>
                <a:cubicBezTo>
                  <a:pt x="1382606" y="2977929"/>
                  <a:pt x="1383901" y="2977917"/>
                  <a:pt x="1385209" y="2977904"/>
                </a:cubicBezTo>
                <a:cubicBezTo>
                  <a:pt x="1389488" y="2976724"/>
                  <a:pt x="1393767" y="2975557"/>
                  <a:pt x="1398058" y="2974403"/>
                </a:cubicBezTo>
                <a:lnTo>
                  <a:pt x="1394897" y="2974149"/>
                </a:lnTo>
                <a:cubicBezTo>
                  <a:pt x="1392967" y="2973997"/>
                  <a:pt x="1391037" y="2973845"/>
                  <a:pt x="1389107" y="2973692"/>
                </a:cubicBezTo>
                <a:close/>
                <a:moveTo>
                  <a:pt x="5363934" y="3505169"/>
                </a:moveTo>
                <a:cubicBezTo>
                  <a:pt x="5369902" y="3504345"/>
                  <a:pt x="5375856" y="3503482"/>
                  <a:pt x="5381811" y="3502594"/>
                </a:cubicBezTo>
                <a:cubicBezTo>
                  <a:pt x="5388058" y="3499740"/>
                  <a:pt x="5394279" y="3496860"/>
                  <a:pt x="5400500" y="3493955"/>
                </a:cubicBezTo>
                <a:cubicBezTo>
                  <a:pt x="5394368" y="3493955"/>
                  <a:pt x="5388223" y="3493930"/>
                  <a:pt x="5382090" y="3493854"/>
                </a:cubicBezTo>
                <a:cubicBezTo>
                  <a:pt x="5376046" y="3497647"/>
                  <a:pt x="5369990" y="3501414"/>
                  <a:pt x="5363934" y="3505169"/>
                </a:cubicBezTo>
                <a:close/>
              </a:path>
            </a:pathLst>
          </a:custGeom>
          <a:solidFill>
            <a:schemeClr val="accent1">
              <a:alpha val="50000"/>
            </a:schemeClr>
          </a:solidFill>
          <a:ln w="12690" cap="flat">
            <a:noFill/>
            <a:prstDash val="solid"/>
            <a:miter/>
          </a:ln>
        </p:spPr>
        <p:txBody>
          <a:bodyPr rtlCol="0" anchor="ctr"/>
          <a:lstStyle/>
          <a:p>
            <a:endParaRPr lang="zh-CN" altLang="en-US">
              <a:latin typeface="MiSans Demibold" charset="0"/>
              <a:sym typeface="MiSans Demibold" charset="0"/>
            </a:endParaRPr>
          </a:p>
        </p:txBody>
      </p:sp>
      <p:sp>
        <p:nvSpPr>
          <p:cNvPr id="2" name="标题 1"/>
          <p:cNvSpPr>
            <a:spLocks noGrp="1"/>
          </p:cNvSpPr>
          <p:nvPr>
            <p:ph type="title" hasCustomPrompt="1"/>
            <p:custDataLst>
              <p:tags r:id="rId3"/>
            </p:custDataLst>
          </p:nvPr>
        </p:nvSpPr>
        <p:spPr>
          <a:xfrm>
            <a:off x="1127654" y="4219472"/>
            <a:ext cx="5298545" cy="1081088"/>
          </a:xfrm>
        </p:spPr>
        <p:txBody>
          <a:bodyPr wrap="square" anchor="b">
            <a:normAutofit/>
          </a:bodyPr>
          <a:lstStyle>
            <a:lvl1pPr>
              <a:defRPr sz="4500">
                <a:solidFill>
                  <a:schemeClr val="accent1"/>
                </a:solidFill>
                <a:latin typeface="+mj-ea"/>
                <a:ea typeface="+mj-ea"/>
                <a:cs typeface="+mj-ea"/>
                <a:sym typeface="+mj-ea"/>
              </a:defRPr>
            </a:lvl1pPr>
          </a:lstStyle>
          <a:p>
            <a:r>
              <a:rPr lang="zh-CN" altLang="en-US"/>
              <a:t>标题</a:t>
            </a:r>
            <a:endParaRPr lang="zh-CN" altLang="en-US" dirty="0"/>
          </a:p>
        </p:txBody>
      </p:sp>
      <p:sp>
        <p:nvSpPr>
          <p:cNvPr id="7" name="日期占位符 3"/>
          <p:cNvSpPr>
            <a:spLocks noGrp="1"/>
          </p:cNvSpPr>
          <p:nvPr>
            <p:ph type="dt" sz="half" idx="10"/>
            <p:custDataLst>
              <p:tags r:id="rId4"/>
            </p:custDataLst>
          </p:nvPr>
        </p:nvSpPr>
        <p:spPr/>
        <p:txBody>
          <a:bodyPr wrap="square">
            <a:normAutofit/>
          </a:bodyPr>
          <a:lstStyle>
            <a:lvl1pPr>
              <a:defRPr>
                <a:latin typeface="+mn-ea"/>
                <a:ea typeface="+mn-ea"/>
                <a:cs typeface="+mn-ea"/>
                <a:sym typeface="+mn-ea"/>
              </a:defRPr>
            </a:lvl1pPr>
          </a:lstStyle>
          <a:p>
            <a:fld id="{5592522B-0F24-4480-B9DD-A9474A6880D6}" type="datetimeFigureOut">
              <a:rPr lang="zh-CN" altLang="en-US" smtClean="0"/>
            </a:fld>
            <a:endParaRPr lang="zh-CN" altLang="en-US"/>
          </a:p>
        </p:txBody>
      </p:sp>
      <p:sp>
        <p:nvSpPr>
          <p:cNvPr id="8" name="页脚占位符 4"/>
          <p:cNvSpPr>
            <a:spLocks noGrp="1"/>
          </p:cNvSpPr>
          <p:nvPr>
            <p:ph type="ftr" sz="quarter" idx="11"/>
            <p:custDataLst>
              <p:tags r:id="rId5"/>
            </p:custDataLst>
          </p:nvPr>
        </p:nvSpPr>
        <p:spPr/>
        <p:txBody>
          <a:bodyPr/>
          <a:lstStyle>
            <a:lvl1pPr>
              <a:defRPr>
                <a:latin typeface="MiSans Demibold" charset="0"/>
                <a:sym typeface="MiSans Demibold" charset="0"/>
              </a:defRPr>
            </a:lvl1pPr>
          </a:lstStyle>
          <a:p>
            <a:endParaRPr lang="zh-CN" altLang="en-US"/>
          </a:p>
        </p:txBody>
      </p:sp>
      <p:sp>
        <p:nvSpPr>
          <p:cNvPr id="9" name="灯片编号占位符 5"/>
          <p:cNvSpPr>
            <a:spLocks noGrp="1"/>
          </p:cNvSpPr>
          <p:nvPr>
            <p:ph type="sldNum" sz="quarter" idx="12"/>
            <p:custDataLst>
              <p:tags r:id="rId6"/>
            </p:custDataLst>
          </p:nvPr>
        </p:nvSpPr>
        <p:spPr/>
        <p:txBody>
          <a:bodyPr wrap="square">
            <a:normAutofit/>
          </a:bodyPr>
          <a:lstStyle>
            <a:lvl1pPr>
              <a:defRPr>
                <a:latin typeface="+mn-ea"/>
                <a:ea typeface="+mn-ea"/>
                <a:cs typeface="+mn-ea"/>
                <a:sym typeface="+mn-ea"/>
              </a:defRPr>
            </a:lvl1pPr>
          </a:lstStyle>
          <a:p>
            <a:fld id="{BE5F26B5-172A-4DC2-B0B7-181CFC56B87C}" type="slidenum">
              <a:rPr lang="zh-CN" altLang="en-US" smtClean="0"/>
            </a:fld>
            <a:endParaRPr lang="zh-CN" altLang="en-US"/>
          </a:p>
        </p:txBody>
      </p:sp>
      <p:sp>
        <p:nvSpPr>
          <p:cNvPr id="11" name="文本框 10"/>
          <p:cNvSpPr txBox="1"/>
          <p:nvPr userDrawn="1">
            <p:custDataLst>
              <p:tags r:id="rId7"/>
            </p:custDataLst>
          </p:nvPr>
        </p:nvSpPr>
        <p:spPr>
          <a:xfrm>
            <a:off x="1130334" y="5498053"/>
            <a:ext cx="1368028" cy="238423"/>
          </a:xfrm>
          <a:custGeom>
            <a:avLst/>
            <a:gdLst/>
            <a:ahLst/>
            <a:cxnLst/>
            <a:rect l="l" t="t" r="r" b="b"/>
            <a:pathLst>
              <a:path w="1368028" h="238423">
                <a:moveTo>
                  <a:pt x="297954" y="102691"/>
                </a:moveTo>
                <a:cubicBezTo>
                  <a:pt x="285353" y="102691"/>
                  <a:pt x="275555" y="107007"/>
                  <a:pt x="268560" y="115639"/>
                </a:cubicBezTo>
                <a:cubicBezTo>
                  <a:pt x="261565" y="124271"/>
                  <a:pt x="258068" y="136475"/>
                  <a:pt x="258068" y="152251"/>
                </a:cubicBezTo>
                <a:cubicBezTo>
                  <a:pt x="258068" y="185093"/>
                  <a:pt x="271463" y="201513"/>
                  <a:pt x="298252" y="201513"/>
                </a:cubicBezTo>
                <a:cubicBezTo>
                  <a:pt x="323949" y="201513"/>
                  <a:pt x="336798" y="184646"/>
                  <a:pt x="336798" y="150912"/>
                </a:cubicBezTo>
                <a:cubicBezTo>
                  <a:pt x="336798" y="118765"/>
                  <a:pt x="323850" y="102691"/>
                  <a:pt x="297954" y="102691"/>
                </a:cubicBezTo>
                <a:close/>
                <a:moveTo>
                  <a:pt x="814536" y="98673"/>
                </a:moveTo>
                <a:cubicBezTo>
                  <a:pt x="806301" y="98673"/>
                  <a:pt x="799009" y="102046"/>
                  <a:pt x="792659" y="108793"/>
                </a:cubicBezTo>
                <a:cubicBezTo>
                  <a:pt x="786309" y="115540"/>
                  <a:pt x="782340" y="124470"/>
                  <a:pt x="780752" y="135582"/>
                </a:cubicBezTo>
                <a:lnTo>
                  <a:pt x="844451" y="135582"/>
                </a:lnTo>
                <a:cubicBezTo>
                  <a:pt x="844451" y="110976"/>
                  <a:pt x="834479" y="98673"/>
                  <a:pt x="814536" y="98673"/>
                </a:cubicBezTo>
                <a:close/>
                <a:moveTo>
                  <a:pt x="1314748" y="65782"/>
                </a:moveTo>
                <a:cubicBezTo>
                  <a:pt x="1329829" y="65782"/>
                  <a:pt x="1344365" y="68014"/>
                  <a:pt x="1358354" y="72479"/>
                </a:cubicBezTo>
                <a:lnTo>
                  <a:pt x="1358354" y="110282"/>
                </a:lnTo>
                <a:cubicBezTo>
                  <a:pt x="1345555" y="102741"/>
                  <a:pt x="1331466" y="98971"/>
                  <a:pt x="1316087" y="98971"/>
                </a:cubicBezTo>
                <a:cubicBezTo>
                  <a:pt x="1308447" y="98971"/>
                  <a:pt x="1302296" y="100335"/>
                  <a:pt x="1297633" y="103063"/>
                </a:cubicBezTo>
                <a:cubicBezTo>
                  <a:pt x="1292969" y="105792"/>
                  <a:pt x="1290638" y="109389"/>
                  <a:pt x="1290638" y="113853"/>
                </a:cubicBezTo>
                <a:cubicBezTo>
                  <a:pt x="1290638" y="121394"/>
                  <a:pt x="1297583" y="127496"/>
                  <a:pt x="1311474" y="132159"/>
                </a:cubicBezTo>
                <a:cubicBezTo>
                  <a:pt x="1326356" y="137120"/>
                  <a:pt x="1337543" y="141635"/>
                  <a:pt x="1345034" y="145703"/>
                </a:cubicBezTo>
                <a:cubicBezTo>
                  <a:pt x="1352525" y="149771"/>
                  <a:pt x="1358230" y="155128"/>
                  <a:pt x="1362150" y="161776"/>
                </a:cubicBezTo>
                <a:cubicBezTo>
                  <a:pt x="1366069" y="168424"/>
                  <a:pt x="1368028" y="176113"/>
                  <a:pt x="1368028" y="184844"/>
                </a:cubicBezTo>
                <a:cubicBezTo>
                  <a:pt x="1368028" y="201811"/>
                  <a:pt x="1361232" y="214982"/>
                  <a:pt x="1347639" y="224358"/>
                </a:cubicBezTo>
                <a:cubicBezTo>
                  <a:pt x="1334046" y="233735"/>
                  <a:pt x="1315889" y="238423"/>
                  <a:pt x="1293168" y="238423"/>
                </a:cubicBezTo>
                <a:cubicBezTo>
                  <a:pt x="1275308" y="238423"/>
                  <a:pt x="1258788" y="235595"/>
                  <a:pt x="1243608" y="229939"/>
                </a:cubicBezTo>
                <a:lnTo>
                  <a:pt x="1243608" y="190202"/>
                </a:lnTo>
                <a:cubicBezTo>
                  <a:pt x="1260078" y="200223"/>
                  <a:pt x="1276201" y="205234"/>
                  <a:pt x="1291977" y="205234"/>
                </a:cubicBezTo>
                <a:cubicBezTo>
                  <a:pt x="1311821" y="205234"/>
                  <a:pt x="1321743" y="199926"/>
                  <a:pt x="1321743" y="189309"/>
                </a:cubicBezTo>
                <a:cubicBezTo>
                  <a:pt x="1321743" y="181769"/>
                  <a:pt x="1313557" y="175468"/>
                  <a:pt x="1297186" y="170408"/>
                </a:cubicBezTo>
                <a:cubicBezTo>
                  <a:pt x="1276747" y="164058"/>
                  <a:pt x="1262707" y="156989"/>
                  <a:pt x="1255068" y="149200"/>
                </a:cubicBezTo>
                <a:cubicBezTo>
                  <a:pt x="1247428" y="141411"/>
                  <a:pt x="1243608" y="130869"/>
                  <a:pt x="1243608" y="117574"/>
                </a:cubicBezTo>
                <a:cubicBezTo>
                  <a:pt x="1243608" y="101401"/>
                  <a:pt x="1250156" y="88726"/>
                  <a:pt x="1263253" y="79549"/>
                </a:cubicBezTo>
                <a:cubicBezTo>
                  <a:pt x="1276350" y="70371"/>
                  <a:pt x="1293515" y="65782"/>
                  <a:pt x="1314748" y="65782"/>
                </a:cubicBezTo>
                <a:close/>
                <a:moveTo>
                  <a:pt x="1025724" y="65782"/>
                </a:moveTo>
                <a:cubicBezTo>
                  <a:pt x="1062236" y="65782"/>
                  <a:pt x="1080492" y="88404"/>
                  <a:pt x="1080492" y="133648"/>
                </a:cubicBezTo>
                <a:lnTo>
                  <a:pt x="1080492" y="234404"/>
                </a:lnTo>
                <a:lnTo>
                  <a:pt x="1032718" y="234404"/>
                </a:lnTo>
                <a:lnTo>
                  <a:pt x="1032718" y="142577"/>
                </a:lnTo>
                <a:cubicBezTo>
                  <a:pt x="1032718" y="115987"/>
                  <a:pt x="1023144" y="102691"/>
                  <a:pt x="1003995" y="102691"/>
                </a:cubicBezTo>
                <a:cubicBezTo>
                  <a:pt x="994866" y="102691"/>
                  <a:pt x="987276" y="106238"/>
                  <a:pt x="981224" y="113333"/>
                </a:cubicBezTo>
                <a:cubicBezTo>
                  <a:pt x="975172" y="120427"/>
                  <a:pt x="972145" y="129480"/>
                  <a:pt x="972145" y="140494"/>
                </a:cubicBezTo>
                <a:lnTo>
                  <a:pt x="972145" y="234404"/>
                </a:lnTo>
                <a:lnTo>
                  <a:pt x="924074" y="234404"/>
                </a:lnTo>
                <a:lnTo>
                  <a:pt x="924074" y="69800"/>
                </a:lnTo>
                <a:lnTo>
                  <a:pt x="972145" y="69800"/>
                </a:lnTo>
                <a:lnTo>
                  <a:pt x="972145" y="95994"/>
                </a:lnTo>
                <a:lnTo>
                  <a:pt x="972741" y="95994"/>
                </a:lnTo>
                <a:cubicBezTo>
                  <a:pt x="984746" y="75853"/>
                  <a:pt x="1002407" y="65782"/>
                  <a:pt x="1025724" y="65782"/>
                </a:cubicBezTo>
                <a:close/>
                <a:moveTo>
                  <a:pt x="814834" y="65782"/>
                </a:moveTo>
                <a:cubicBezTo>
                  <a:pt x="838150" y="65782"/>
                  <a:pt x="856382" y="72851"/>
                  <a:pt x="869528" y="86990"/>
                </a:cubicBezTo>
                <a:cubicBezTo>
                  <a:pt x="882675" y="101129"/>
                  <a:pt x="889248" y="120551"/>
                  <a:pt x="889248" y="145256"/>
                </a:cubicBezTo>
                <a:lnTo>
                  <a:pt x="889248" y="165646"/>
                </a:lnTo>
                <a:lnTo>
                  <a:pt x="780901" y="165646"/>
                </a:lnTo>
                <a:cubicBezTo>
                  <a:pt x="782588" y="191145"/>
                  <a:pt x="797967" y="203894"/>
                  <a:pt x="827038" y="203894"/>
                </a:cubicBezTo>
                <a:cubicBezTo>
                  <a:pt x="845195" y="203894"/>
                  <a:pt x="861219" y="199430"/>
                  <a:pt x="875109" y="190500"/>
                </a:cubicBezTo>
                <a:lnTo>
                  <a:pt x="875109" y="225772"/>
                </a:lnTo>
                <a:cubicBezTo>
                  <a:pt x="860127" y="234206"/>
                  <a:pt x="840482" y="238423"/>
                  <a:pt x="816173" y="238423"/>
                </a:cubicBezTo>
                <a:cubicBezTo>
                  <a:pt x="789980" y="238423"/>
                  <a:pt x="769615" y="231031"/>
                  <a:pt x="755079" y="216247"/>
                </a:cubicBezTo>
                <a:cubicBezTo>
                  <a:pt x="740544" y="201464"/>
                  <a:pt x="733276" y="180876"/>
                  <a:pt x="733276" y="154484"/>
                </a:cubicBezTo>
                <a:cubicBezTo>
                  <a:pt x="733276" y="128191"/>
                  <a:pt x="741015" y="106834"/>
                  <a:pt x="756493" y="90413"/>
                </a:cubicBezTo>
                <a:cubicBezTo>
                  <a:pt x="771971" y="73992"/>
                  <a:pt x="791418" y="65782"/>
                  <a:pt x="814834" y="65782"/>
                </a:cubicBezTo>
                <a:close/>
                <a:moveTo>
                  <a:pt x="520898" y="65782"/>
                </a:moveTo>
                <a:cubicBezTo>
                  <a:pt x="557411" y="65782"/>
                  <a:pt x="575667" y="88404"/>
                  <a:pt x="575667" y="133648"/>
                </a:cubicBezTo>
                <a:lnTo>
                  <a:pt x="575667" y="234404"/>
                </a:lnTo>
                <a:lnTo>
                  <a:pt x="527893" y="234404"/>
                </a:lnTo>
                <a:lnTo>
                  <a:pt x="527893" y="142577"/>
                </a:lnTo>
                <a:cubicBezTo>
                  <a:pt x="527893" y="115987"/>
                  <a:pt x="518319" y="102691"/>
                  <a:pt x="499170" y="102691"/>
                </a:cubicBezTo>
                <a:cubicBezTo>
                  <a:pt x="490041" y="102691"/>
                  <a:pt x="482451" y="106238"/>
                  <a:pt x="476399" y="113333"/>
                </a:cubicBezTo>
                <a:cubicBezTo>
                  <a:pt x="470346" y="120427"/>
                  <a:pt x="467320" y="129480"/>
                  <a:pt x="467320" y="140494"/>
                </a:cubicBezTo>
                <a:lnTo>
                  <a:pt x="467320" y="234404"/>
                </a:lnTo>
                <a:lnTo>
                  <a:pt x="419249" y="234404"/>
                </a:lnTo>
                <a:lnTo>
                  <a:pt x="419249" y="69800"/>
                </a:lnTo>
                <a:lnTo>
                  <a:pt x="467320" y="69800"/>
                </a:lnTo>
                <a:lnTo>
                  <a:pt x="467320" y="95994"/>
                </a:lnTo>
                <a:lnTo>
                  <a:pt x="467916" y="95994"/>
                </a:lnTo>
                <a:cubicBezTo>
                  <a:pt x="479921" y="75853"/>
                  <a:pt x="497582" y="65782"/>
                  <a:pt x="520898" y="65782"/>
                </a:cubicBezTo>
                <a:close/>
                <a:moveTo>
                  <a:pt x="299145" y="65782"/>
                </a:moveTo>
                <a:cubicBezTo>
                  <a:pt x="325636" y="65782"/>
                  <a:pt x="346670" y="73397"/>
                  <a:pt x="362248" y="88627"/>
                </a:cubicBezTo>
                <a:cubicBezTo>
                  <a:pt x="377825" y="103857"/>
                  <a:pt x="385614" y="124321"/>
                  <a:pt x="385614" y="150019"/>
                </a:cubicBezTo>
                <a:cubicBezTo>
                  <a:pt x="385614" y="177006"/>
                  <a:pt x="377627" y="198487"/>
                  <a:pt x="361652" y="214461"/>
                </a:cubicBezTo>
                <a:cubicBezTo>
                  <a:pt x="345678" y="230435"/>
                  <a:pt x="324048" y="238423"/>
                  <a:pt x="296763" y="238423"/>
                </a:cubicBezTo>
                <a:cubicBezTo>
                  <a:pt x="269974" y="238423"/>
                  <a:pt x="248717" y="230758"/>
                  <a:pt x="232990" y="215429"/>
                </a:cubicBezTo>
                <a:cubicBezTo>
                  <a:pt x="217264" y="200099"/>
                  <a:pt x="209401" y="179239"/>
                  <a:pt x="209401" y="152846"/>
                </a:cubicBezTo>
                <a:cubicBezTo>
                  <a:pt x="209401" y="125760"/>
                  <a:pt x="217512" y="104477"/>
                  <a:pt x="233735" y="88999"/>
                </a:cubicBezTo>
                <a:cubicBezTo>
                  <a:pt x="249957" y="73521"/>
                  <a:pt x="271760" y="65782"/>
                  <a:pt x="299145" y="65782"/>
                </a:cubicBezTo>
                <a:close/>
                <a:moveTo>
                  <a:pt x="1183481" y="19943"/>
                </a:moveTo>
                <a:lnTo>
                  <a:pt x="1183481" y="69800"/>
                </a:lnTo>
                <a:lnTo>
                  <a:pt x="1220986" y="69800"/>
                </a:lnTo>
                <a:lnTo>
                  <a:pt x="1220986" y="105668"/>
                </a:lnTo>
                <a:lnTo>
                  <a:pt x="1183481" y="105668"/>
                </a:lnTo>
                <a:lnTo>
                  <a:pt x="1183481" y="175022"/>
                </a:lnTo>
                <a:cubicBezTo>
                  <a:pt x="1183481" y="192584"/>
                  <a:pt x="1190427" y="201364"/>
                  <a:pt x="1204317" y="201364"/>
                </a:cubicBezTo>
                <a:cubicBezTo>
                  <a:pt x="1209675" y="201364"/>
                  <a:pt x="1215231" y="199777"/>
                  <a:pt x="1220986" y="196602"/>
                </a:cubicBezTo>
                <a:lnTo>
                  <a:pt x="1220986" y="232469"/>
                </a:lnTo>
                <a:cubicBezTo>
                  <a:pt x="1213743" y="236438"/>
                  <a:pt x="1202779" y="238423"/>
                  <a:pt x="1188095" y="238423"/>
                </a:cubicBezTo>
                <a:cubicBezTo>
                  <a:pt x="1153170" y="238423"/>
                  <a:pt x="1135708" y="220067"/>
                  <a:pt x="1135708" y="183356"/>
                </a:cubicBezTo>
                <a:lnTo>
                  <a:pt x="1135708" y="105668"/>
                </a:lnTo>
                <a:lnTo>
                  <a:pt x="1108621" y="105668"/>
                </a:lnTo>
                <a:lnTo>
                  <a:pt x="1108621" y="69800"/>
                </a:lnTo>
                <a:lnTo>
                  <a:pt x="1135708" y="69800"/>
                </a:lnTo>
                <a:lnTo>
                  <a:pt x="1135708" y="33635"/>
                </a:lnTo>
                <a:close/>
                <a:moveTo>
                  <a:pt x="678656" y="19943"/>
                </a:moveTo>
                <a:lnTo>
                  <a:pt x="678656" y="69800"/>
                </a:lnTo>
                <a:lnTo>
                  <a:pt x="716161" y="69800"/>
                </a:lnTo>
                <a:lnTo>
                  <a:pt x="716161" y="105668"/>
                </a:lnTo>
                <a:lnTo>
                  <a:pt x="678656" y="105668"/>
                </a:lnTo>
                <a:lnTo>
                  <a:pt x="678656" y="175022"/>
                </a:lnTo>
                <a:cubicBezTo>
                  <a:pt x="678656" y="192584"/>
                  <a:pt x="685602" y="201364"/>
                  <a:pt x="699492" y="201364"/>
                </a:cubicBezTo>
                <a:cubicBezTo>
                  <a:pt x="704850" y="201364"/>
                  <a:pt x="710406" y="199777"/>
                  <a:pt x="716161" y="196602"/>
                </a:cubicBezTo>
                <a:lnTo>
                  <a:pt x="716161" y="232469"/>
                </a:lnTo>
                <a:cubicBezTo>
                  <a:pt x="708918" y="236438"/>
                  <a:pt x="697954" y="238423"/>
                  <a:pt x="683270" y="238423"/>
                </a:cubicBezTo>
                <a:cubicBezTo>
                  <a:pt x="648345" y="238423"/>
                  <a:pt x="630882" y="220067"/>
                  <a:pt x="630882" y="183356"/>
                </a:cubicBezTo>
                <a:lnTo>
                  <a:pt x="630882" y="105668"/>
                </a:lnTo>
                <a:lnTo>
                  <a:pt x="603796" y="105668"/>
                </a:lnTo>
                <a:lnTo>
                  <a:pt x="603796" y="69800"/>
                </a:lnTo>
                <a:lnTo>
                  <a:pt x="630882" y="69800"/>
                </a:lnTo>
                <a:lnTo>
                  <a:pt x="630882" y="33635"/>
                </a:lnTo>
                <a:close/>
                <a:moveTo>
                  <a:pt x="122337" y="0"/>
                </a:moveTo>
                <a:cubicBezTo>
                  <a:pt x="144859" y="0"/>
                  <a:pt x="163711" y="2927"/>
                  <a:pt x="178891" y="8781"/>
                </a:cubicBezTo>
                <a:lnTo>
                  <a:pt x="178891" y="56257"/>
                </a:lnTo>
                <a:cubicBezTo>
                  <a:pt x="163314" y="47129"/>
                  <a:pt x="145653" y="42565"/>
                  <a:pt x="125909" y="42565"/>
                </a:cubicBezTo>
                <a:cubicBezTo>
                  <a:pt x="103386" y="42565"/>
                  <a:pt x="85378" y="49758"/>
                  <a:pt x="71884" y="64145"/>
                </a:cubicBezTo>
                <a:cubicBezTo>
                  <a:pt x="58390" y="78532"/>
                  <a:pt x="51643" y="97334"/>
                  <a:pt x="51643" y="120551"/>
                </a:cubicBezTo>
                <a:cubicBezTo>
                  <a:pt x="51643" y="143173"/>
                  <a:pt x="58043" y="161379"/>
                  <a:pt x="70842" y="175171"/>
                </a:cubicBezTo>
                <a:cubicBezTo>
                  <a:pt x="83641" y="188962"/>
                  <a:pt x="100955" y="195858"/>
                  <a:pt x="122783" y="195858"/>
                </a:cubicBezTo>
                <a:cubicBezTo>
                  <a:pt x="143321" y="195858"/>
                  <a:pt x="162024" y="190897"/>
                  <a:pt x="178891" y="180975"/>
                </a:cubicBezTo>
                <a:lnTo>
                  <a:pt x="178891" y="226070"/>
                </a:lnTo>
                <a:cubicBezTo>
                  <a:pt x="162123" y="234305"/>
                  <a:pt x="140246" y="238423"/>
                  <a:pt x="113258" y="238423"/>
                </a:cubicBezTo>
                <a:cubicBezTo>
                  <a:pt x="78532" y="238423"/>
                  <a:pt x="50974" y="228029"/>
                  <a:pt x="30584" y="207243"/>
                </a:cubicBezTo>
                <a:cubicBezTo>
                  <a:pt x="10195" y="186457"/>
                  <a:pt x="0" y="158750"/>
                  <a:pt x="0" y="124123"/>
                </a:cubicBezTo>
                <a:cubicBezTo>
                  <a:pt x="0" y="87709"/>
                  <a:pt x="11385" y="57919"/>
                  <a:pt x="34156" y="34751"/>
                </a:cubicBezTo>
                <a:cubicBezTo>
                  <a:pt x="56927" y="11584"/>
                  <a:pt x="86320" y="0"/>
                  <a:pt x="122337" y="0"/>
                </a:cubicBezTo>
                <a:close/>
              </a:path>
            </a:pathLst>
          </a:custGeom>
          <a:solidFill>
            <a:schemeClr val="accent1"/>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lvl1pPr indent="0">
              <a:lnSpc>
                <a:spcPct val="130000"/>
              </a:lnSpc>
              <a:spcBef>
                <a:spcPts val="1000"/>
              </a:spcBef>
              <a:buFont typeface="Arial" panose="020B0604020202020204" pitchFamily="34" charset="0"/>
              <a:buNone/>
              <a:defRPr sz="2400" b="1">
                <a:solidFill>
                  <a:schemeClr val="accent1"/>
                </a:solidFill>
                <a:latin typeface="+mn-ea"/>
                <a:cs typeface="+mn-ea"/>
                <a:sym typeface="+mn-ea"/>
              </a:defRPr>
            </a:lvl1pPr>
            <a:lvl2pPr indent="0">
              <a:lnSpc>
                <a:spcPct val="130000"/>
              </a:lnSpc>
              <a:spcBef>
                <a:spcPts val="0"/>
              </a:spcBef>
              <a:buFont typeface="Arial" panose="020B0604020202020204" pitchFamily="34" charset="0"/>
              <a:buNone/>
              <a:defRPr sz="2000" b="1">
                <a:solidFill>
                  <a:schemeClr val="tx1">
                    <a:lumMod val="65000"/>
                    <a:lumOff val="35000"/>
                  </a:schemeClr>
                </a:solidFill>
                <a:latin typeface="+mn-ea"/>
                <a:cs typeface="+mn-ea"/>
                <a:sym typeface="+mn-ea"/>
              </a:defRPr>
            </a:lvl2pPr>
            <a:lvl3pPr indent="0">
              <a:lnSpc>
                <a:spcPct val="130000"/>
              </a:lnSpc>
              <a:spcBef>
                <a:spcPts val="0"/>
              </a:spcBef>
              <a:buFont typeface="Arial" panose="020B0604020202020204" pitchFamily="34" charset="0"/>
              <a:buNone/>
              <a:defRPr b="1">
                <a:solidFill>
                  <a:schemeClr val="tx1">
                    <a:lumMod val="65000"/>
                    <a:lumOff val="35000"/>
                  </a:schemeClr>
                </a:solidFill>
                <a:latin typeface="+mn-ea"/>
                <a:cs typeface="+mn-ea"/>
                <a:sym typeface="+mn-ea"/>
              </a:defRPr>
            </a:lvl3pPr>
            <a:lvl4pPr indent="0">
              <a:lnSpc>
                <a:spcPct val="130000"/>
              </a:lnSpc>
              <a:spcBef>
                <a:spcPts val="0"/>
              </a:spcBef>
              <a:buFont typeface="Arial" panose="020B0604020202020204" pitchFamily="34" charset="0"/>
              <a:buNone/>
              <a:defRPr sz="1600" b="1">
                <a:solidFill>
                  <a:schemeClr val="tx1">
                    <a:lumMod val="65000"/>
                    <a:lumOff val="35000"/>
                  </a:schemeClr>
                </a:solidFill>
                <a:latin typeface="+mn-ea"/>
                <a:cs typeface="+mn-ea"/>
                <a:sym typeface="+mn-ea"/>
              </a:defRPr>
            </a:lvl4pPr>
            <a:lvl5pPr indent="0">
              <a:lnSpc>
                <a:spcPct val="130000"/>
              </a:lnSpc>
              <a:spcBef>
                <a:spcPts val="0"/>
              </a:spcBef>
              <a:buFont typeface="Arial" panose="020B0604020202020204" pitchFamily="34" charset="0"/>
              <a:buNone/>
              <a:defRPr sz="1600" b="1">
                <a:solidFill>
                  <a:schemeClr val="tx1">
                    <a:lumMod val="65000"/>
                    <a:lumOff val="35000"/>
                  </a:schemeClr>
                </a:solidFill>
                <a:latin typeface="+mn-ea"/>
                <a:cs typeface="+mn-ea"/>
                <a:sym typeface="+mn-ea"/>
              </a:defRPr>
            </a:lvl5pPr>
            <a:lvl6pPr indent="0">
              <a:lnSpc>
                <a:spcPct val="90000"/>
              </a:lnSpc>
              <a:spcBef>
                <a:spcPts val="500"/>
              </a:spcBef>
              <a:buFont typeface="Arial" panose="020B0604020202020204" pitchFamily="34" charset="0"/>
              <a:buNone/>
              <a:defRPr sz="1600" b="1"/>
            </a:lvl6pPr>
            <a:lvl7pPr indent="0">
              <a:lnSpc>
                <a:spcPct val="90000"/>
              </a:lnSpc>
              <a:spcBef>
                <a:spcPts val="500"/>
              </a:spcBef>
              <a:buFont typeface="Arial" panose="020B0604020202020204" pitchFamily="34" charset="0"/>
              <a:buNone/>
              <a:defRPr sz="1600" b="1"/>
            </a:lvl7pPr>
            <a:lvl8pPr indent="0">
              <a:lnSpc>
                <a:spcPct val="90000"/>
              </a:lnSpc>
              <a:spcBef>
                <a:spcPts val="500"/>
              </a:spcBef>
              <a:buFont typeface="Arial" panose="020B0604020202020204" pitchFamily="34" charset="0"/>
              <a:buNone/>
              <a:defRPr sz="1600" b="1"/>
            </a:lvl8pPr>
            <a:lvl9pPr indent="0">
              <a:lnSpc>
                <a:spcPct val="90000"/>
              </a:lnSpc>
              <a:spcBef>
                <a:spcPts val="500"/>
              </a:spcBef>
              <a:buFont typeface="Arial" panose="020B0604020202020204" pitchFamily="34" charset="0"/>
              <a:buNone/>
              <a:defRPr sz="1600" b="1"/>
            </a:lvl9pPr>
          </a:lstStyle>
          <a:p>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showMasterSp="0" userDrawn="1">
  <p:cSld name="节标题">
    <p:spTree>
      <p:nvGrpSpPr>
        <p:cNvPr id="1" name=""/>
        <p:cNvGrpSpPr/>
        <p:nvPr/>
      </p:nvGrpSpPr>
      <p:grpSpPr>
        <a:xfrm>
          <a:off x="0" y="0"/>
          <a:ext cx="0" cy="0"/>
          <a:chOff x="0" y="0"/>
          <a:chExt cx="0" cy="0"/>
        </a:xfrm>
      </p:grpSpPr>
      <p:sp>
        <p:nvSpPr>
          <p:cNvPr id="7" name="Intersect_#color-2113&amp;632"/>
          <p:cNvSpPr/>
          <p:nvPr userDrawn="1">
            <p:custDataLst>
              <p:tags r:id="rId2"/>
            </p:custDataLst>
          </p:nvPr>
        </p:nvSpPr>
        <p:spPr>
          <a:xfrm>
            <a:off x="3602736" y="0"/>
            <a:ext cx="8247888" cy="6858000"/>
          </a:xfrm>
          <a:custGeom>
            <a:avLst/>
            <a:gdLst/>
            <a:ahLst/>
            <a:cxnLst/>
            <a:rect l="l" t="t" r="r" b="b"/>
            <a:pathLst>
              <a:path w="8247888" h="6858000">
                <a:moveTo>
                  <a:pt x="2788920" y="-18288"/>
                </a:moveTo>
                <a:cubicBezTo>
                  <a:pt x="2816352" y="54864"/>
                  <a:pt x="2843784" y="118872"/>
                  <a:pt x="2862072" y="173736"/>
                </a:cubicBezTo>
                <a:cubicBezTo>
                  <a:pt x="3008376" y="466344"/>
                  <a:pt x="3227832" y="722376"/>
                  <a:pt x="3520440" y="923544"/>
                </a:cubicBezTo>
                <a:cubicBezTo>
                  <a:pt x="3813048" y="1124712"/>
                  <a:pt x="4178808" y="1280160"/>
                  <a:pt x="4562856" y="1417320"/>
                </a:cubicBezTo>
                <a:cubicBezTo>
                  <a:pt x="4645152" y="1444752"/>
                  <a:pt x="4727448" y="1472184"/>
                  <a:pt x="4809744" y="1508760"/>
                </a:cubicBezTo>
                <a:cubicBezTo>
                  <a:pt x="5468112" y="1746504"/>
                  <a:pt x="6144768" y="1984248"/>
                  <a:pt x="6492240" y="2459736"/>
                </a:cubicBezTo>
                <a:cubicBezTo>
                  <a:pt x="6492240" y="2459736"/>
                  <a:pt x="6492240" y="2459736"/>
                  <a:pt x="6492240" y="2459736"/>
                </a:cubicBezTo>
                <a:cubicBezTo>
                  <a:pt x="6492240" y="2459736"/>
                  <a:pt x="6501384" y="2468880"/>
                  <a:pt x="6501384" y="2468880"/>
                </a:cubicBezTo>
                <a:cubicBezTo>
                  <a:pt x="6501384" y="2468880"/>
                  <a:pt x="6501384" y="2478024"/>
                  <a:pt x="6501384" y="2478024"/>
                </a:cubicBezTo>
                <a:cubicBezTo>
                  <a:pt x="6263640" y="1865376"/>
                  <a:pt x="5522976" y="1563624"/>
                  <a:pt x="4809744" y="1280160"/>
                </a:cubicBezTo>
                <a:lnTo>
                  <a:pt x="4809744" y="1280160"/>
                </a:lnTo>
                <a:cubicBezTo>
                  <a:pt x="4754880" y="1261872"/>
                  <a:pt x="4709160" y="1243584"/>
                  <a:pt x="4663440" y="1225296"/>
                </a:cubicBezTo>
                <a:cubicBezTo>
                  <a:pt x="4270248" y="1069848"/>
                  <a:pt x="3877056" y="896112"/>
                  <a:pt x="3584448" y="658368"/>
                </a:cubicBezTo>
                <a:cubicBezTo>
                  <a:pt x="3355848" y="475488"/>
                  <a:pt x="3182112" y="256032"/>
                  <a:pt x="3063240" y="0"/>
                </a:cubicBezTo>
                <a:lnTo>
                  <a:pt x="3099816" y="-18288"/>
                </a:lnTo>
                <a:cubicBezTo>
                  <a:pt x="3172968" y="137160"/>
                  <a:pt x="3255264" y="265176"/>
                  <a:pt x="3346704" y="384048"/>
                </a:cubicBezTo>
                <a:cubicBezTo>
                  <a:pt x="3703320" y="795528"/>
                  <a:pt x="4279392" y="1033272"/>
                  <a:pt x="4864608" y="1271016"/>
                </a:cubicBezTo>
                <a:lnTo>
                  <a:pt x="4864608" y="1271016"/>
                </a:lnTo>
                <a:lnTo>
                  <a:pt x="4864608" y="1271016"/>
                </a:lnTo>
                <a:cubicBezTo>
                  <a:pt x="5065776" y="1353312"/>
                  <a:pt x="5266944" y="1426464"/>
                  <a:pt x="5458968" y="1517904"/>
                </a:cubicBezTo>
                <a:cubicBezTo>
                  <a:pt x="5989320" y="1764792"/>
                  <a:pt x="6501384" y="2103120"/>
                  <a:pt x="6601968" y="2633472"/>
                </a:cubicBezTo>
                <a:cubicBezTo>
                  <a:pt x="6611112" y="2660904"/>
                  <a:pt x="6620256" y="2688336"/>
                  <a:pt x="6638544" y="2715768"/>
                </a:cubicBezTo>
                <a:cubicBezTo>
                  <a:pt x="6665976" y="2752344"/>
                  <a:pt x="6693408" y="2788920"/>
                  <a:pt x="6711696" y="2834640"/>
                </a:cubicBezTo>
                <a:cubicBezTo>
                  <a:pt x="6748272" y="2862072"/>
                  <a:pt x="6775704" y="2898648"/>
                  <a:pt x="6803136" y="2935224"/>
                </a:cubicBezTo>
                <a:cubicBezTo>
                  <a:pt x="6848856" y="2962656"/>
                  <a:pt x="6894576" y="2999232"/>
                  <a:pt x="6940296" y="3035808"/>
                </a:cubicBezTo>
                <a:cubicBezTo>
                  <a:pt x="6976872" y="3054096"/>
                  <a:pt x="7013448" y="3072384"/>
                  <a:pt x="7050024" y="3090672"/>
                </a:cubicBezTo>
                <a:cubicBezTo>
                  <a:pt x="7104888" y="3108960"/>
                  <a:pt x="7168896" y="3127248"/>
                  <a:pt x="7223760" y="3145536"/>
                </a:cubicBezTo>
                <a:cubicBezTo>
                  <a:pt x="7315200" y="3163824"/>
                  <a:pt x="7406640" y="3182112"/>
                  <a:pt x="7498080" y="3200400"/>
                </a:cubicBezTo>
                <a:cubicBezTo>
                  <a:pt x="7808976" y="3282696"/>
                  <a:pt x="8119872" y="3392424"/>
                  <a:pt x="8220456" y="3621024"/>
                </a:cubicBezTo>
                <a:cubicBezTo>
                  <a:pt x="8385048" y="3995928"/>
                  <a:pt x="7781544" y="4617720"/>
                  <a:pt x="7269480" y="5138928"/>
                </a:cubicBezTo>
                <a:cubicBezTo>
                  <a:pt x="7178040" y="5230368"/>
                  <a:pt x="7086600" y="5321808"/>
                  <a:pt x="7013448" y="5413248"/>
                </a:cubicBezTo>
                <a:cubicBezTo>
                  <a:pt x="6556248" y="5888736"/>
                  <a:pt x="6208776" y="6382512"/>
                  <a:pt x="5961888" y="6858000"/>
                </a:cubicBezTo>
                <a:lnTo>
                  <a:pt x="5888736" y="6858000"/>
                </a:lnTo>
                <a:cubicBezTo>
                  <a:pt x="5952744" y="6684264"/>
                  <a:pt x="6016752" y="6510528"/>
                  <a:pt x="6099048" y="6336792"/>
                </a:cubicBezTo>
                <a:cubicBezTo>
                  <a:pt x="6291072" y="5934456"/>
                  <a:pt x="6574536" y="5522976"/>
                  <a:pt x="6894576" y="5102352"/>
                </a:cubicBezTo>
                <a:lnTo>
                  <a:pt x="6922008" y="5074920"/>
                </a:lnTo>
                <a:cubicBezTo>
                  <a:pt x="7223760" y="4663440"/>
                  <a:pt x="7552944" y="4233672"/>
                  <a:pt x="7571232" y="3877056"/>
                </a:cubicBezTo>
                <a:cubicBezTo>
                  <a:pt x="7580376" y="3547872"/>
                  <a:pt x="7370064" y="3319272"/>
                  <a:pt x="7095744" y="3154680"/>
                </a:cubicBezTo>
                <a:cubicBezTo>
                  <a:pt x="7086600" y="3154680"/>
                  <a:pt x="7068312" y="3154680"/>
                  <a:pt x="7059168" y="3145536"/>
                </a:cubicBezTo>
                <a:cubicBezTo>
                  <a:pt x="7242048" y="3346704"/>
                  <a:pt x="7333488" y="3602736"/>
                  <a:pt x="7296912" y="3913632"/>
                </a:cubicBezTo>
                <a:cubicBezTo>
                  <a:pt x="7251192" y="4251960"/>
                  <a:pt x="7013448" y="4636008"/>
                  <a:pt x="6757416" y="5010912"/>
                </a:cubicBezTo>
                <a:cubicBezTo>
                  <a:pt x="6473952" y="5449824"/>
                  <a:pt x="6190488" y="5879592"/>
                  <a:pt x="6035040" y="6291072"/>
                </a:cubicBezTo>
                <a:cubicBezTo>
                  <a:pt x="5961888" y="6483096"/>
                  <a:pt x="5907024" y="6675120"/>
                  <a:pt x="5870448" y="6858000"/>
                </a:cubicBezTo>
                <a:lnTo>
                  <a:pt x="5843016" y="6858000"/>
                </a:lnTo>
                <a:cubicBezTo>
                  <a:pt x="5907024" y="6547104"/>
                  <a:pt x="6016752" y="6208776"/>
                  <a:pt x="6199632" y="5870448"/>
                </a:cubicBezTo>
                <a:cubicBezTo>
                  <a:pt x="6327648" y="5632704"/>
                  <a:pt x="6483096" y="5394960"/>
                  <a:pt x="6638544" y="5157216"/>
                </a:cubicBezTo>
                <a:lnTo>
                  <a:pt x="6638544" y="5157216"/>
                </a:lnTo>
                <a:lnTo>
                  <a:pt x="6638544" y="5157216"/>
                </a:lnTo>
                <a:lnTo>
                  <a:pt x="6638544" y="5157216"/>
                </a:lnTo>
                <a:cubicBezTo>
                  <a:pt x="6757416" y="4974336"/>
                  <a:pt x="6876288" y="4800600"/>
                  <a:pt x="6976872" y="4617720"/>
                </a:cubicBezTo>
                <a:cubicBezTo>
                  <a:pt x="7242048" y="4169664"/>
                  <a:pt x="7324344" y="3776472"/>
                  <a:pt x="7205472" y="3465576"/>
                </a:cubicBezTo>
                <a:cubicBezTo>
                  <a:pt x="7159752" y="3337560"/>
                  <a:pt x="7086600" y="3236976"/>
                  <a:pt x="6995160" y="3136392"/>
                </a:cubicBezTo>
                <a:cubicBezTo>
                  <a:pt x="6976872" y="3136392"/>
                  <a:pt x="6958584" y="3136392"/>
                  <a:pt x="6931152" y="3136392"/>
                </a:cubicBezTo>
                <a:cubicBezTo>
                  <a:pt x="6986016" y="3227832"/>
                  <a:pt x="7013448" y="3328416"/>
                  <a:pt x="7031736" y="3438144"/>
                </a:cubicBezTo>
                <a:cubicBezTo>
                  <a:pt x="7068312" y="3758184"/>
                  <a:pt x="6995160" y="4105656"/>
                  <a:pt x="6784848" y="4517136"/>
                </a:cubicBezTo>
                <a:cubicBezTo>
                  <a:pt x="6693408" y="4700016"/>
                  <a:pt x="6583680" y="4892040"/>
                  <a:pt x="6473952" y="5084064"/>
                </a:cubicBezTo>
                <a:lnTo>
                  <a:pt x="6473952" y="5084064"/>
                </a:lnTo>
                <a:cubicBezTo>
                  <a:pt x="6345936" y="5303520"/>
                  <a:pt x="6217920" y="5522976"/>
                  <a:pt x="6108192" y="5742432"/>
                </a:cubicBezTo>
                <a:cubicBezTo>
                  <a:pt x="5925312" y="6135624"/>
                  <a:pt x="5824728" y="6510528"/>
                  <a:pt x="5788152" y="6858000"/>
                </a:cubicBezTo>
                <a:lnTo>
                  <a:pt x="5760720" y="6858000"/>
                </a:lnTo>
                <a:cubicBezTo>
                  <a:pt x="5769864" y="6729984"/>
                  <a:pt x="5797296" y="6601968"/>
                  <a:pt x="5824728" y="6464808"/>
                </a:cubicBezTo>
                <a:cubicBezTo>
                  <a:pt x="5907024" y="6099048"/>
                  <a:pt x="6080760" y="5715000"/>
                  <a:pt x="6318504" y="5285232"/>
                </a:cubicBezTo>
                <a:cubicBezTo>
                  <a:pt x="6364224" y="5202936"/>
                  <a:pt x="6409944" y="5120640"/>
                  <a:pt x="6455664" y="5047488"/>
                </a:cubicBezTo>
                <a:lnTo>
                  <a:pt x="6464808" y="5038344"/>
                </a:lnTo>
                <a:lnTo>
                  <a:pt x="6464808" y="5038344"/>
                </a:lnTo>
                <a:cubicBezTo>
                  <a:pt x="6665976" y="4690872"/>
                  <a:pt x="6858000" y="4352544"/>
                  <a:pt x="6949440" y="4023360"/>
                </a:cubicBezTo>
                <a:cubicBezTo>
                  <a:pt x="7040880" y="3685032"/>
                  <a:pt x="7022592" y="3374136"/>
                  <a:pt x="6885432" y="3127248"/>
                </a:cubicBezTo>
                <a:cubicBezTo>
                  <a:pt x="6867144" y="3127248"/>
                  <a:pt x="6839712" y="3118104"/>
                  <a:pt x="6821424" y="3118104"/>
                </a:cubicBezTo>
                <a:cubicBezTo>
                  <a:pt x="6867144" y="3374136"/>
                  <a:pt x="6821424" y="3666744"/>
                  <a:pt x="6720840" y="3968496"/>
                </a:cubicBezTo>
                <a:cubicBezTo>
                  <a:pt x="6620256" y="4288536"/>
                  <a:pt x="6446520" y="4617720"/>
                  <a:pt x="6272784" y="4956048"/>
                </a:cubicBezTo>
                <a:cubicBezTo>
                  <a:pt x="6227064" y="5038344"/>
                  <a:pt x="6181344" y="5120640"/>
                  <a:pt x="6144768" y="5202936"/>
                </a:cubicBezTo>
                <a:cubicBezTo>
                  <a:pt x="5925312" y="5623560"/>
                  <a:pt x="5769864" y="6044184"/>
                  <a:pt x="5715000" y="6419088"/>
                </a:cubicBezTo>
                <a:cubicBezTo>
                  <a:pt x="5696712" y="6565392"/>
                  <a:pt x="5687568" y="6711696"/>
                  <a:pt x="5687568" y="6858000"/>
                </a:cubicBezTo>
                <a:lnTo>
                  <a:pt x="5650992" y="6858000"/>
                </a:lnTo>
                <a:cubicBezTo>
                  <a:pt x="5641848" y="6574536"/>
                  <a:pt x="5687568" y="6263640"/>
                  <a:pt x="5797296" y="5943600"/>
                </a:cubicBezTo>
                <a:cubicBezTo>
                  <a:pt x="5907024" y="5596128"/>
                  <a:pt x="6099048" y="5239512"/>
                  <a:pt x="6281928" y="4882896"/>
                </a:cubicBezTo>
                <a:cubicBezTo>
                  <a:pt x="6318504" y="4818888"/>
                  <a:pt x="6345936" y="4754880"/>
                  <a:pt x="6382512" y="4690872"/>
                </a:cubicBezTo>
                <a:cubicBezTo>
                  <a:pt x="6611112" y="4251960"/>
                  <a:pt x="6775704" y="3822192"/>
                  <a:pt x="6793992" y="3438144"/>
                </a:cubicBezTo>
                <a:cubicBezTo>
                  <a:pt x="6803136" y="3319272"/>
                  <a:pt x="6793992" y="3218688"/>
                  <a:pt x="6775704" y="3118104"/>
                </a:cubicBezTo>
                <a:cubicBezTo>
                  <a:pt x="6757416" y="3108960"/>
                  <a:pt x="6739128" y="3108960"/>
                  <a:pt x="6720840" y="3108960"/>
                </a:cubicBezTo>
                <a:cubicBezTo>
                  <a:pt x="6720840" y="3108960"/>
                  <a:pt x="6711696" y="3108960"/>
                  <a:pt x="6711696" y="3108960"/>
                </a:cubicBezTo>
                <a:cubicBezTo>
                  <a:pt x="6711696" y="3108960"/>
                  <a:pt x="6702552" y="3108960"/>
                  <a:pt x="6702552" y="3108960"/>
                </a:cubicBezTo>
                <a:cubicBezTo>
                  <a:pt x="6693408" y="3191256"/>
                  <a:pt x="6684264" y="3282696"/>
                  <a:pt x="6665976" y="3374136"/>
                </a:cubicBezTo>
                <a:cubicBezTo>
                  <a:pt x="6574536" y="3767328"/>
                  <a:pt x="6373368" y="4187952"/>
                  <a:pt x="6153912" y="4626864"/>
                </a:cubicBezTo>
                <a:cubicBezTo>
                  <a:pt x="5934456" y="5065776"/>
                  <a:pt x="5724144" y="5486400"/>
                  <a:pt x="5623560" y="5897880"/>
                </a:cubicBezTo>
                <a:cubicBezTo>
                  <a:pt x="5532120" y="6245352"/>
                  <a:pt x="5513832" y="6565392"/>
                  <a:pt x="5559552" y="6858000"/>
                </a:cubicBezTo>
                <a:lnTo>
                  <a:pt x="5522976" y="6858000"/>
                </a:lnTo>
                <a:cubicBezTo>
                  <a:pt x="5504688" y="6757416"/>
                  <a:pt x="5504688" y="6647688"/>
                  <a:pt x="5504688" y="6537960"/>
                </a:cubicBezTo>
                <a:cubicBezTo>
                  <a:pt x="5504688" y="6190488"/>
                  <a:pt x="5586984" y="5797296"/>
                  <a:pt x="5751576" y="5394960"/>
                </a:cubicBezTo>
                <a:cubicBezTo>
                  <a:pt x="5852160" y="5166360"/>
                  <a:pt x="5971032" y="4928616"/>
                  <a:pt x="6089904" y="4690872"/>
                </a:cubicBezTo>
                <a:lnTo>
                  <a:pt x="6089904" y="4690872"/>
                </a:lnTo>
                <a:lnTo>
                  <a:pt x="6089904" y="4690872"/>
                </a:lnTo>
                <a:cubicBezTo>
                  <a:pt x="6199632" y="4480560"/>
                  <a:pt x="6300216" y="4270248"/>
                  <a:pt x="6391656" y="4069080"/>
                </a:cubicBezTo>
                <a:cubicBezTo>
                  <a:pt x="6537960" y="3730752"/>
                  <a:pt x="6656832" y="3392424"/>
                  <a:pt x="6665976" y="3099816"/>
                </a:cubicBezTo>
                <a:cubicBezTo>
                  <a:pt x="6638544" y="3099816"/>
                  <a:pt x="6611112" y="3099816"/>
                  <a:pt x="6583680" y="3090672"/>
                </a:cubicBezTo>
                <a:cubicBezTo>
                  <a:pt x="6492240" y="3511296"/>
                  <a:pt x="6236208" y="3968496"/>
                  <a:pt x="5989320" y="4416552"/>
                </a:cubicBezTo>
                <a:lnTo>
                  <a:pt x="5989320" y="4416552"/>
                </a:lnTo>
                <a:cubicBezTo>
                  <a:pt x="5824728" y="4718304"/>
                  <a:pt x="5660136" y="5020056"/>
                  <a:pt x="5541264" y="5303520"/>
                </a:cubicBezTo>
                <a:cubicBezTo>
                  <a:pt x="5303520" y="5879592"/>
                  <a:pt x="5276088" y="6409944"/>
                  <a:pt x="5394960" y="6858000"/>
                </a:cubicBezTo>
                <a:lnTo>
                  <a:pt x="5358384" y="6858000"/>
                </a:lnTo>
                <a:cubicBezTo>
                  <a:pt x="5294376" y="6574536"/>
                  <a:pt x="5285232" y="6254496"/>
                  <a:pt x="5330952" y="5934456"/>
                </a:cubicBezTo>
                <a:cubicBezTo>
                  <a:pt x="5385816" y="5596128"/>
                  <a:pt x="5522976" y="5239512"/>
                  <a:pt x="5715000" y="4864608"/>
                </a:cubicBezTo>
                <a:cubicBezTo>
                  <a:pt x="5788152" y="4727448"/>
                  <a:pt x="5870448" y="4581144"/>
                  <a:pt x="5952744" y="4434840"/>
                </a:cubicBezTo>
                <a:lnTo>
                  <a:pt x="5952744" y="4434840"/>
                </a:lnTo>
                <a:lnTo>
                  <a:pt x="5952744" y="4434840"/>
                </a:lnTo>
                <a:lnTo>
                  <a:pt x="5952744" y="4434840"/>
                </a:lnTo>
                <a:cubicBezTo>
                  <a:pt x="6199632" y="3968496"/>
                  <a:pt x="6455664" y="3502152"/>
                  <a:pt x="6547104" y="3090672"/>
                </a:cubicBezTo>
                <a:cubicBezTo>
                  <a:pt x="6355080" y="3072384"/>
                  <a:pt x="6172200" y="3054096"/>
                  <a:pt x="5980176" y="3035808"/>
                </a:cubicBezTo>
                <a:cubicBezTo>
                  <a:pt x="5797296" y="3017520"/>
                  <a:pt x="5614416" y="3008376"/>
                  <a:pt x="5431536" y="2990088"/>
                </a:cubicBezTo>
                <a:cubicBezTo>
                  <a:pt x="4489704" y="2898648"/>
                  <a:pt x="3557016" y="2779776"/>
                  <a:pt x="2743200" y="2551176"/>
                </a:cubicBezTo>
                <a:cubicBezTo>
                  <a:pt x="1965960" y="2340864"/>
                  <a:pt x="1289304" y="2020824"/>
                  <a:pt x="822960" y="1572768"/>
                </a:cubicBezTo>
                <a:cubicBezTo>
                  <a:pt x="384048" y="1143000"/>
                  <a:pt x="100584" y="612648"/>
                  <a:pt x="-64008" y="-18288"/>
                </a:cubicBezTo>
                <a:lnTo>
                  <a:pt x="36576" y="27432"/>
                </a:lnTo>
                <a:cubicBezTo>
                  <a:pt x="73152" y="173736"/>
                  <a:pt x="109728" y="338328"/>
                  <a:pt x="173736" y="493776"/>
                </a:cubicBezTo>
                <a:cubicBezTo>
                  <a:pt x="384048" y="1088136"/>
                  <a:pt x="786384" y="1581912"/>
                  <a:pt x="1371600" y="1947672"/>
                </a:cubicBezTo>
                <a:cubicBezTo>
                  <a:pt x="1984248" y="2331720"/>
                  <a:pt x="2779776" y="2569464"/>
                  <a:pt x="3639312" y="2724912"/>
                </a:cubicBezTo>
                <a:cubicBezTo>
                  <a:pt x="4489704" y="2880360"/>
                  <a:pt x="5422392" y="2962656"/>
                  <a:pt x="6345936" y="3044952"/>
                </a:cubicBezTo>
                <a:cubicBezTo>
                  <a:pt x="6419088" y="3054096"/>
                  <a:pt x="6483096" y="3054096"/>
                  <a:pt x="6547104" y="3063240"/>
                </a:cubicBezTo>
                <a:cubicBezTo>
                  <a:pt x="6556248" y="3044952"/>
                  <a:pt x="6556248" y="3026664"/>
                  <a:pt x="6556248" y="2999232"/>
                </a:cubicBezTo>
                <a:cubicBezTo>
                  <a:pt x="6163056" y="2916936"/>
                  <a:pt x="5742432" y="2852928"/>
                  <a:pt x="5321808" y="2788920"/>
                </a:cubicBezTo>
                <a:cubicBezTo>
                  <a:pt x="5294376" y="2788920"/>
                  <a:pt x="5266944" y="2779776"/>
                  <a:pt x="5230368" y="2779776"/>
                </a:cubicBezTo>
                <a:lnTo>
                  <a:pt x="5230368" y="2779776"/>
                </a:lnTo>
                <a:lnTo>
                  <a:pt x="5230368" y="2779776"/>
                </a:lnTo>
                <a:lnTo>
                  <a:pt x="5230368" y="2779776"/>
                </a:lnTo>
                <a:cubicBezTo>
                  <a:pt x="4361688" y="2642616"/>
                  <a:pt x="3493008" y="2505456"/>
                  <a:pt x="2761488" y="2249424"/>
                </a:cubicBezTo>
                <a:cubicBezTo>
                  <a:pt x="1563624" y="1828800"/>
                  <a:pt x="804672" y="1042416"/>
                  <a:pt x="557784" y="45720"/>
                </a:cubicBezTo>
                <a:lnTo>
                  <a:pt x="603504" y="0"/>
                </a:lnTo>
                <a:cubicBezTo>
                  <a:pt x="603504" y="18288"/>
                  <a:pt x="612648" y="45720"/>
                  <a:pt x="612648" y="64008"/>
                </a:cubicBezTo>
                <a:cubicBezTo>
                  <a:pt x="768096" y="649224"/>
                  <a:pt x="1078992" y="1143000"/>
                  <a:pt x="1545336" y="1536192"/>
                </a:cubicBezTo>
                <a:cubicBezTo>
                  <a:pt x="2066544" y="1975104"/>
                  <a:pt x="2770632" y="2267712"/>
                  <a:pt x="3593592" y="2459736"/>
                </a:cubicBezTo>
                <a:cubicBezTo>
                  <a:pt x="4114800" y="2578608"/>
                  <a:pt x="4663440" y="2660904"/>
                  <a:pt x="5212080" y="2743200"/>
                </a:cubicBezTo>
                <a:cubicBezTo>
                  <a:pt x="5568696" y="2798064"/>
                  <a:pt x="5925312" y="2852928"/>
                  <a:pt x="6272784" y="2916936"/>
                </a:cubicBezTo>
                <a:cubicBezTo>
                  <a:pt x="6364224" y="2935224"/>
                  <a:pt x="6464808" y="2953512"/>
                  <a:pt x="6565392" y="2971800"/>
                </a:cubicBezTo>
                <a:cubicBezTo>
                  <a:pt x="6565392" y="2953512"/>
                  <a:pt x="6565392" y="2935224"/>
                  <a:pt x="6565392" y="2916936"/>
                </a:cubicBezTo>
                <a:cubicBezTo>
                  <a:pt x="6345936" y="2834640"/>
                  <a:pt x="6099048" y="2770632"/>
                  <a:pt x="5852160" y="2715768"/>
                </a:cubicBezTo>
                <a:cubicBezTo>
                  <a:pt x="5541264" y="2633472"/>
                  <a:pt x="5212080" y="2569464"/>
                  <a:pt x="4882896" y="2505456"/>
                </a:cubicBezTo>
                <a:cubicBezTo>
                  <a:pt x="4343400" y="2395728"/>
                  <a:pt x="3813048" y="2295144"/>
                  <a:pt x="3328416" y="2139696"/>
                </a:cubicBezTo>
                <a:cubicBezTo>
                  <a:pt x="2121408" y="1755648"/>
                  <a:pt x="1371600" y="996696"/>
                  <a:pt x="1097280" y="18288"/>
                </a:cubicBezTo>
                <a:lnTo>
                  <a:pt x="1143000" y="-18288"/>
                </a:lnTo>
                <a:cubicBezTo>
                  <a:pt x="1307592" y="576072"/>
                  <a:pt x="1618488" y="1078992"/>
                  <a:pt x="2093976" y="1463040"/>
                </a:cubicBezTo>
                <a:cubicBezTo>
                  <a:pt x="2624328" y="1901952"/>
                  <a:pt x="3374136" y="2148840"/>
                  <a:pt x="4206240" y="2340864"/>
                </a:cubicBezTo>
                <a:cubicBezTo>
                  <a:pt x="4434840" y="2386584"/>
                  <a:pt x="4672584" y="2432304"/>
                  <a:pt x="4901184" y="2478024"/>
                </a:cubicBezTo>
                <a:lnTo>
                  <a:pt x="4901184" y="2478024"/>
                </a:lnTo>
                <a:lnTo>
                  <a:pt x="4901184" y="2478024"/>
                </a:lnTo>
                <a:lnTo>
                  <a:pt x="4901184" y="2478024"/>
                </a:lnTo>
                <a:lnTo>
                  <a:pt x="4901184" y="2478024"/>
                </a:lnTo>
                <a:cubicBezTo>
                  <a:pt x="5477256" y="2596896"/>
                  <a:pt x="6053328" y="2715768"/>
                  <a:pt x="6574536" y="2889504"/>
                </a:cubicBezTo>
                <a:cubicBezTo>
                  <a:pt x="6574536" y="2871216"/>
                  <a:pt x="6574536" y="2862072"/>
                  <a:pt x="6574536" y="2843784"/>
                </a:cubicBezTo>
                <a:cubicBezTo>
                  <a:pt x="6537960" y="2825496"/>
                  <a:pt x="6501384" y="2807208"/>
                  <a:pt x="6464808" y="2788920"/>
                </a:cubicBezTo>
                <a:cubicBezTo>
                  <a:pt x="5971032" y="2542032"/>
                  <a:pt x="5358384" y="2395728"/>
                  <a:pt x="4754880" y="2249424"/>
                </a:cubicBezTo>
                <a:cubicBezTo>
                  <a:pt x="4507992" y="2194560"/>
                  <a:pt x="4261104" y="2130552"/>
                  <a:pt x="4023360" y="2066544"/>
                </a:cubicBezTo>
                <a:cubicBezTo>
                  <a:pt x="3246120" y="1856232"/>
                  <a:pt x="2587752" y="1545336"/>
                  <a:pt x="2167128" y="1060704"/>
                </a:cubicBezTo>
                <a:cubicBezTo>
                  <a:pt x="1901952" y="749808"/>
                  <a:pt x="1719072" y="393192"/>
                  <a:pt x="1600200" y="27432"/>
                </a:cubicBezTo>
                <a:lnTo>
                  <a:pt x="1645920" y="-18288"/>
                </a:lnTo>
                <a:cubicBezTo>
                  <a:pt x="1819656" y="585216"/>
                  <a:pt x="2157984" y="1106424"/>
                  <a:pt x="2688336" y="1472184"/>
                </a:cubicBezTo>
                <a:cubicBezTo>
                  <a:pt x="3236976" y="1856232"/>
                  <a:pt x="4023360" y="2039112"/>
                  <a:pt x="4791456" y="2231136"/>
                </a:cubicBezTo>
                <a:cubicBezTo>
                  <a:pt x="4837176" y="2240280"/>
                  <a:pt x="4882896" y="2249424"/>
                  <a:pt x="4928616" y="2267712"/>
                </a:cubicBezTo>
                <a:lnTo>
                  <a:pt x="4965192" y="2267712"/>
                </a:lnTo>
                <a:lnTo>
                  <a:pt x="4965192" y="2267712"/>
                </a:lnTo>
                <a:cubicBezTo>
                  <a:pt x="5532120" y="2404872"/>
                  <a:pt x="6117336" y="2551176"/>
                  <a:pt x="6574536" y="2788920"/>
                </a:cubicBezTo>
                <a:cubicBezTo>
                  <a:pt x="6574536" y="2779776"/>
                  <a:pt x="6574536" y="2770632"/>
                  <a:pt x="6574536" y="2761488"/>
                </a:cubicBezTo>
                <a:cubicBezTo>
                  <a:pt x="6135624" y="2404872"/>
                  <a:pt x="5458968" y="2212848"/>
                  <a:pt x="4809744" y="2029968"/>
                </a:cubicBezTo>
                <a:lnTo>
                  <a:pt x="4809744" y="2029968"/>
                </a:lnTo>
                <a:cubicBezTo>
                  <a:pt x="4782312" y="2020824"/>
                  <a:pt x="4764024" y="2020824"/>
                  <a:pt x="4736592" y="2011680"/>
                </a:cubicBezTo>
                <a:cubicBezTo>
                  <a:pt x="3959352" y="1792224"/>
                  <a:pt x="3182112" y="1563624"/>
                  <a:pt x="2697480" y="1106424"/>
                </a:cubicBezTo>
                <a:cubicBezTo>
                  <a:pt x="2377440" y="795528"/>
                  <a:pt x="2167128" y="420624"/>
                  <a:pt x="2048256" y="45720"/>
                </a:cubicBezTo>
                <a:lnTo>
                  <a:pt x="2084832" y="-27432"/>
                </a:lnTo>
                <a:cubicBezTo>
                  <a:pt x="2276856" y="630936"/>
                  <a:pt x="2660904" y="1152144"/>
                  <a:pt x="3319272" y="1481328"/>
                </a:cubicBezTo>
                <a:cubicBezTo>
                  <a:pt x="3739896" y="1700784"/>
                  <a:pt x="4251960" y="1837944"/>
                  <a:pt x="4754880" y="1984248"/>
                </a:cubicBezTo>
                <a:cubicBezTo>
                  <a:pt x="5038344" y="2057400"/>
                  <a:pt x="5312664" y="2139696"/>
                  <a:pt x="5577840" y="2231136"/>
                </a:cubicBezTo>
                <a:cubicBezTo>
                  <a:pt x="5943600" y="2350008"/>
                  <a:pt x="6291072" y="2496312"/>
                  <a:pt x="6565392" y="2706624"/>
                </a:cubicBezTo>
                <a:cubicBezTo>
                  <a:pt x="6565392" y="2706624"/>
                  <a:pt x="6565392" y="2706624"/>
                  <a:pt x="6565392" y="2697480"/>
                </a:cubicBezTo>
                <a:cubicBezTo>
                  <a:pt x="6565392" y="2697480"/>
                  <a:pt x="6565392" y="2697480"/>
                  <a:pt x="6565392" y="2697480"/>
                </a:cubicBezTo>
                <a:cubicBezTo>
                  <a:pt x="6309360" y="2377440"/>
                  <a:pt x="5870448" y="2167128"/>
                  <a:pt x="5422392" y="1993392"/>
                </a:cubicBezTo>
                <a:cubicBezTo>
                  <a:pt x="5193792" y="1911096"/>
                  <a:pt x="4965192" y="1837944"/>
                  <a:pt x="4727448" y="1764792"/>
                </a:cubicBezTo>
                <a:cubicBezTo>
                  <a:pt x="4178808" y="1591056"/>
                  <a:pt x="3630168" y="1417320"/>
                  <a:pt x="3218688" y="1124712"/>
                </a:cubicBezTo>
                <a:cubicBezTo>
                  <a:pt x="2816352" y="841248"/>
                  <a:pt x="2560320" y="448056"/>
                  <a:pt x="2423160" y="18288"/>
                </a:cubicBezTo>
                <a:lnTo>
                  <a:pt x="2459736" y="-27432"/>
                </a:lnTo>
                <a:cubicBezTo>
                  <a:pt x="2468880" y="18288"/>
                  <a:pt x="2478024" y="36576"/>
                  <a:pt x="2478024" y="54864"/>
                </a:cubicBezTo>
                <a:cubicBezTo>
                  <a:pt x="2587752" y="365760"/>
                  <a:pt x="2752344" y="649224"/>
                  <a:pt x="2999232" y="886968"/>
                </a:cubicBezTo>
                <a:cubicBezTo>
                  <a:pt x="3236976" y="1124712"/>
                  <a:pt x="3566160" y="1307592"/>
                  <a:pt x="3922776" y="1453896"/>
                </a:cubicBezTo>
                <a:cubicBezTo>
                  <a:pt x="4197096" y="1563624"/>
                  <a:pt x="4480560" y="1655064"/>
                  <a:pt x="4764024" y="1737360"/>
                </a:cubicBezTo>
                <a:lnTo>
                  <a:pt x="4764024" y="1737360"/>
                </a:lnTo>
                <a:cubicBezTo>
                  <a:pt x="5248656" y="1892808"/>
                  <a:pt x="5733288" y="2048256"/>
                  <a:pt x="6126480" y="2286000"/>
                </a:cubicBezTo>
                <a:cubicBezTo>
                  <a:pt x="6281928" y="2377440"/>
                  <a:pt x="6428232" y="2487168"/>
                  <a:pt x="6547104" y="2615184"/>
                </a:cubicBezTo>
                <a:cubicBezTo>
                  <a:pt x="6428232" y="2386584"/>
                  <a:pt x="6217920" y="2203704"/>
                  <a:pt x="5980176" y="2057400"/>
                </a:cubicBezTo>
                <a:cubicBezTo>
                  <a:pt x="5632704" y="1837944"/>
                  <a:pt x="5184648" y="1673352"/>
                  <a:pt x="4745736" y="1517904"/>
                </a:cubicBezTo>
                <a:cubicBezTo>
                  <a:pt x="4407408" y="1399032"/>
                  <a:pt x="4069080" y="1271016"/>
                  <a:pt x="3785616" y="1124712"/>
                </a:cubicBezTo>
                <a:cubicBezTo>
                  <a:pt x="3273552" y="859536"/>
                  <a:pt x="2926080" y="475488"/>
                  <a:pt x="2752344" y="18288"/>
                </a:cubicBezTo>
                <a:lnTo>
                  <a:pt x="2788920" y="-18288"/>
                </a:lnTo>
                <a:moveTo>
                  <a:pt x="6583680" y="3063240"/>
                </a:moveTo>
                <a:cubicBezTo>
                  <a:pt x="6611112" y="3072384"/>
                  <a:pt x="6638544" y="3072384"/>
                  <a:pt x="6665976" y="3072384"/>
                </a:cubicBezTo>
                <a:cubicBezTo>
                  <a:pt x="6665976" y="3054096"/>
                  <a:pt x="6665976" y="3044952"/>
                  <a:pt x="6665976" y="3026664"/>
                </a:cubicBezTo>
                <a:cubicBezTo>
                  <a:pt x="6656832" y="3026664"/>
                  <a:pt x="6647688" y="3026664"/>
                  <a:pt x="6638544" y="3017520"/>
                </a:cubicBezTo>
                <a:cubicBezTo>
                  <a:pt x="6629400" y="3017520"/>
                  <a:pt x="6611112" y="3017520"/>
                  <a:pt x="6601968" y="3008376"/>
                </a:cubicBezTo>
                <a:cubicBezTo>
                  <a:pt x="6592824" y="3026664"/>
                  <a:pt x="6592824" y="3044952"/>
                  <a:pt x="6592824" y="3054096"/>
                </a:cubicBezTo>
                <a:cubicBezTo>
                  <a:pt x="6592824" y="3063240"/>
                  <a:pt x="6583680" y="3063240"/>
                  <a:pt x="6583680" y="3063240"/>
                </a:cubicBezTo>
                <a:moveTo>
                  <a:pt x="6702552" y="3081528"/>
                </a:moveTo>
                <a:cubicBezTo>
                  <a:pt x="6720840" y="3081528"/>
                  <a:pt x="6748272" y="3081528"/>
                  <a:pt x="6766560" y="3081528"/>
                </a:cubicBezTo>
                <a:cubicBezTo>
                  <a:pt x="6766560" y="3072384"/>
                  <a:pt x="6757416" y="3063240"/>
                  <a:pt x="6757416" y="3044952"/>
                </a:cubicBezTo>
                <a:cubicBezTo>
                  <a:pt x="6739128" y="3044952"/>
                  <a:pt x="6720840" y="3035808"/>
                  <a:pt x="6702552" y="3035808"/>
                </a:cubicBezTo>
                <a:cubicBezTo>
                  <a:pt x="6702552" y="3044952"/>
                  <a:pt x="6702552" y="3063240"/>
                  <a:pt x="6702552" y="3081528"/>
                </a:cubicBezTo>
                <a:moveTo>
                  <a:pt x="6812280" y="3090672"/>
                </a:moveTo>
                <a:cubicBezTo>
                  <a:pt x="6830568" y="3090672"/>
                  <a:pt x="6848856" y="3090672"/>
                  <a:pt x="6876288" y="3099816"/>
                </a:cubicBezTo>
                <a:cubicBezTo>
                  <a:pt x="6867144" y="3090672"/>
                  <a:pt x="6858000" y="3081528"/>
                  <a:pt x="6858000" y="3072384"/>
                </a:cubicBezTo>
                <a:cubicBezTo>
                  <a:pt x="6839712" y="3063240"/>
                  <a:pt x="6821424" y="3063240"/>
                  <a:pt x="6803136" y="3054096"/>
                </a:cubicBezTo>
                <a:cubicBezTo>
                  <a:pt x="6812280" y="3072384"/>
                  <a:pt x="6812280" y="3081528"/>
                  <a:pt x="6812280" y="3090672"/>
                </a:cubicBezTo>
                <a:moveTo>
                  <a:pt x="6940296" y="3108960"/>
                </a:moveTo>
                <a:cubicBezTo>
                  <a:pt x="6949440" y="3108960"/>
                  <a:pt x="6949440" y="3108960"/>
                  <a:pt x="6958584" y="3108960"/>
                </a:cubicBezTo>
                <a:cubicBezTo>
                  <a:pt x="6949440" y="3099816"/>
                  <a:pt x="6949440" y="3099816"/>
                  <a:pt x="6940296" y="3090672"/>
                </a:cubicBezTo>
                <a:cubicBezTo>
                  <a:pt x="6931152" y="3090672"/>
                  <a:pt x="6922008" y="3090672"/>
                  <a:pt x="6912864" y="3081528"/>
                </a:cubicBezTo>
                <a:cubicBezTo>
                  <a:pt x="6912864" y="3090672"/>
                  <a:pt x="6912864" y="3099816"/>
                  <a:pt x="6922008" y="3099816"/>
                </a:cubicBezTo>
                <a:cubicBezTo>
                  <a:pt x="6931152" y="3099816"/>
                  <a:pt x="6931152" y="3108960"/>
                  <a:pt x="6940296" y="3108960"/>
                </a:cubicBezTo>
                <a:moveTo>
                  <a:pt x="7031736" y="3118104"/>
                </a:moveTo>
                <a:cubicBezTo>
                  <a:pt x="7031736" y="3118104"/>
                  <a:pt x="7031736" y="3118104"/>
                  <a:pt x="7031736" y="3118104"/>
                </a:cubicBezTo>
                <a:lnTo>
                  <a:pt x="7031736" y="3118104"/>
                </a:lnTo>
                <a:cubicBezTo>
                  <a:pt x="7031736" y="3118104"/>
                  <a:pt x="7022592" y="3118104"/>
                  <a:pt x="7022592" y="3118104"/>
                </a:cubicBezTo>
                <a:cubicBezTo>
                  <a:pt x="7022592" y="3118104"/>
                  <a:pt x="7022592" y="3118104"/>
                  <a:pt x="7031736" y="3118104"/>
                </a:cubicBezTo>
                <a:moveTo>
                  <a:pt x="7461504" y="4306824"/>
                </a:moveTo>
                <a:cubicBezTo>
                  <a:pt x="7754112" y="3758184"/>
                  <a:pt x="7543800" y="3401568"/>
                  <a:pt x="7178040" y="3163824"/>
                </a:cubicBezTo>
                <a:cubicBezTo>
                  <a:pt x="7187184" y="3172968"/>
                  <a:pt x="7196328" y="3172968"/>
                  <a:pt x="7205472" y="3172968"/>
                </a:cubicBezTo>
                <a:cubicBezTo>
                  <a:pt x="7397496" y="3236976"/>
                  <a:pt x="7571232" y="3328416"/>
                  <a:pt x="7699248" y="3438144"/>
                </a:cubicBezTo>
                <a:cubicBezTo>
                  <a:pt x="7818120" y="3547872"/>
                  <a:pt x="7900416" y="3685032"/>
                  <a:pt x="7891272" y="3867912"/>
                </a:cubicBezTo>
                <a:cubicBezTo>
                  <a:pt x="7872984" y="4041648"/>
                  <a:pt x="7763256" y="4251960"/>
                  <a:pt x="7616952" y="4453128"/>
                </a:cubicBezTo>
                <a:cubicBezTo>
                  <a:pt x="7452360" y="4690872"/>
                  <a:pt x="7242048" y="4928616"/>
                  <a:pt x="7040880" y="5166360"/>
                </a:cubicBezTo>
                <a:lnTo>
                  <a:pt x="7040880" y="5166360"/>
                </a:lnTo>
                <a:cubicBezTo>
                  <a:pt x="6876288" y="5367528"/>
                  <a:pt x="6702552" y="5559552"/>
                  <a:pt x="6556248" y="5760720"/>
                </a:cubicBezTo>
                <a:cubicBezTo>
                  <a:pt x="6309360" y="6089904"/>
                  <a:pt x="6108192" y="6428232"/>
                  <a:pt x="5961888" y="6757416"/>
                </a:cubicBezTo>
                <a:cubicBezTo>
                  <a:pt x="5961888" y="6748272"/>
                  <a:pt x="5961888" y="6748272"/>
                  <a:pt x="5961888" y="6739128"/>
                </a:cubicBezTo>
                <a:cubicBezTo>
                  <a:pt x="6099048" y="6355080"/>
                  <a:pt x="6300216" y="5952744"/>
                  <a:pt x="6601968" y="5541264"/>
                </a:cubicBezTo>
                <a:cubicBezTo>
                  <a:pt x="6693408" y="5413248"/>
                  <a:pt x="6784848" y="5294376"/>
                  <a:pt x="6876288" y="5175504"/>
                </a:cubicBezTo>
                <a:cubicBezTo>
                  <a:pt x="7095744" y="4882896"/>
                  <a:pt x="7315200" y="4590288"/>
                  <a:pt x="7461504" y="4306824"/>
                </a:cubicBezTo>
                <a:moveTo>
                  <a:pt x="7379208" y="3209544"/>
                </a:moveTo>
                <a:cubicBezTo>
                  <a:pt x="7379208" y="3209544"/>
                  <a:pt x="7370064" y="3200400"/>
                  <a:pt x="7370064" y="3200400"/>
                </a:cubicBezTo>
                <a:cubicBezTo>
                  <a:pt x="7552944" y="3236976"/>
                  <a:pt x="7717536" y="3291840"/>
                  <a:pt x="7863840" y="3355848"/>
                </a:cubicBezTo>
                <a:cubicBezTo>
                  <a:pt x="8138160" y="3493008"/>
                  <a:pt x="8330184" y="3703320"/>
                  <a:pt x="8129016" y="4078224"/>
                </a:cubicBezTo>
                <a:cubicBezTo>
                  <a:pt x="7955280" y="4398264"/>
                  <a:pt x="7626096" y="4736592"/>
                  <a:pt x="7315200" y="5065776"/>
                </a:cubicBezTo>
                <a:lnTo>
                  <a:pt x="7315200" y="5065776"/>
                </a:lnTo>
                <a:cubicBezTo>
                  <a:pt x="7287768" y="5093208"/>
                  <a:pt x="7260336" y="5120640"/>
                  <a:pt x="7232904" y="5148072"/>
                </a:cubicBezTo>
                <a:cubicBezTo>
                  <a:pt x="6894576" y="5495544"/>
                  <a:pt x="6601968" y="5824728"/>
                  <a:pt x="6355080" y="6172200"/>
                </a:cubicBezTo>
                <a:cubicBezTo>
                  <a:pt x="6245352" y="6336792"/>
                  <a:pt x="6144768" y="6492240"/>
                  <a:pt x="6053328" y="6656832"/>
                </a:cubicBezTo>
                <a:cubicBezTo>
                  <a:pt x="6135624" y="6473952"/>
                  <a:pt x="6236208" y="6300216"/>
                  <a:pt x="6345936" y="6117336"/>
                </a:cubicBezTo>
                <a:cubicBezTo>
                  <a:pt x="6547104" y="5788152"/>
                  <a:pt x="6821424" y="5468112"/>
                  <a:pt x="7095744" y="5138928"/>
                </a:cubicBezTo>
                <a:lnTo>
                  <a:pt x="7095744" y="5138928"/>
                </a:lnTo>
                <a:lnTo>
                  <a:pt x="7095744" y="5138928"/>
                </a:lnTo>
                <a:cubicBezTo>
                  <a:pt x="7178040" y="5047488"/>
                  <a:pt x="7260336" y="4946904"/>
                  <a:pt x="7342632" y="4846320"/>
                </a:cubicBezTo>
                <a:cubicBezTo>
                  <a:pt x="7635240" y="4489704"/>
                  <a:pt x="7927848" y="4105656"/>
                  <a:pt x="7918704" y="3813048"/>
                </a:cubicBezTo>
                <a:cubicBezTo>
                  <a:pt x="7918704" y="3511296"/>
                  <a:pt x="7662672" y="3328416"/>
                  <a:pt x="7379208" y="3209544"/>
                </a:cubicBezTo>
                <a:moveTo>
                  <a:pt x="6885432" y="3044952"/>
                </a:moveTo>
                <a:lnTo>
                  <a:pt x="6885432" y="3044952"/>
                </a:lnTo>
                <a:lnTo>
                  <a:pt x="6885432" y="3044952"/>
                </a:lnTo>
                <a:lnTo>
                  <a:pt x="6885432" y="3044952"/>
                </a:lnTo>
                <a:moveTo>
                  <a:pt x="6830568" y="3035808"/>
                </a:moveTo>
                <a:cubicBezTo>
                  <a:pt x="6830568" y="3026664"/>
                  <a:pt x="6830568" y="3026664"/>
                  <a:pt x="6821424" y="3026664"/>
                </a:cubicBezTo>
                <a:cubicBezTo>
                  <a:pt x="6821424" y="3017520"/>
                  <a:pt x="6821424" y="3017520"/>
                  <a:pt x="6821424" y="3017520"/>
                </a:cubicBezTo>
                <a:cubicBezTo>
                  <a:pt x="6812280" y="3008376"/>
                  <a:pt x="6803136" y="3008376"/>
                  <a:pt x="6784848" y="2999232"/>
                </a:cubicBezTo>
                <a:cubicBezTo>
                  <a:pt x="6793992" y="3008376"/>
                  <a:pt x="6793992" y="3017520"/>
                  <a:pt x="6793992" y="3026664"/>
                </a:cubicBezTo>
                <a:cubicBezTo>
                  <a:pt x="6812280" y="3026664"/>
                  <a:pt x="6821424" y="3026664"/>
                  <a:pt x="6830568" y="3035808"/>
                </a:cubicBezTo>
                <a:moveTo>
                  <a:pt x="6748272" y="3017520"/>
                </a:moveTo>
                <a:cubicBezTo>
                  <a:pt x="6739128" y="2999232"/>
                  <a:pt x="6739128" y="2990088"/>
                  <a:pt x="6729984" y="2980944"/>
                </a:cubicBezTo>
                <a:cubicBezTo>
                  <a:pt x="6720840" y="2971800"/>
                  <a:pt x="6702552" y="2971800"/>
                  <a:pt x="6693408" y="2962656"/>
                </a:cubicBezTo>
                <a:cubicBezTo>
                  <a:pt x="6693408" y="2971800"/>
                  <a:pt x="6693408" y="2990088"/>
                  <a:pt x="6693408" y="2999232"/>
                </a:cubicBezTo>
                <a:cubicBezTo>
                  <a:pt x="6711696" y="3008376"/>
                  <a:pt x="6729984" y="3008376"/>
                  <a:pt x="6748272" y="3017520"/>
                </a:cubicBezTo>
                <a:moveTo>
                  <a:pt x="6665976" y="2999232"/>
                </a:moveTo>
                <a:cubicBezTo>
                  <a:pt x="6665976" y="2980944"/>
                  <a:pt x="6665976" y="2962656"/>
                  <a:pt x="6656832" y="2953512"/>
                </a:cubicBezTo>
                <a:cubicBezTo>
                  <a:pt x="6647688" y="2944368"/>
                  <a:pt x="6629400" y="2935224"/>
                  <a:pt x="6611112" y="2935224"/>
                </a:cubicBezTo>
                <a:cubicBezTo>
                  <a:pt x="6611112" y="2944368"/>
                  <a:pt x="6601968" y="2962656"/>
                  <a:pt x="6601968" y="2980944"/>
                </a:cubicBezTo>
                <a:cubicBezTo>
                  <a:pt x="6620256" y="2990088"/>
                  <a:pt x="6647688" y="2990088"/>
                  <a:pt x="6665976" y="2999232"/>
                </a:cubicBezTo>
                <a:moveTo>
                  <a:pt x="6638544" y="2907792"/>
                </a:moveTo>
                <a:cubicBezTo>
                  <a:pt x="6638544" y="2916936"/>
                  <a:pt x="6647688" y="2916936"/>
                  <a:pt x="6656832" y="2916936"/>
                </a:cubicBezTo>
                <a:cubicBezTo>
                  <a:pt x="6656832" y="2916936"/>
                  <a:pt x="6656832" y="2916936"/>
                  <a:pt x="6656832" y="2907792"/>
                </a:cubicBezTo>
                <a:cubicBezTo>
                  <a:pt x="6656832" y="2907792"/>
                  <a:pt x="6656832" y="2898648"/>
                  <a:pt x="6647688" y="2898648"/>
                </a:cubicBezTo>
                <a:cubicBezTo>
                  <a:pt x="6647688" y="2898648"/>
                  <a:pt x="6647688" y="2889504"/>
                  <a:pt x="6647688" y="2889504"/>
                </a:cubicBezTo>
                <a:cubicBezTo>
                  <a:pt x="6647688" y="2889504"/>
                  <a:pt x="6647688" y="2889504"/>
                  <a:pt x="6647688" y="2889504"/>
                </a:cubicBezTo>
                <a:cubicBezTo>
                  <a:pt x="6638544" y="2880360"/>
                  <a:pt x="6629400" y="2871216"/>
                  <a:pt x="6611112" y="2862072"/>
                </a:cubicBezTo>
                <a:cubicBezTo>
                  <a:pt x="6611112" y="2880360"/>
                  <a:pt x="6611112" y="2889504"/>
                  <a:pt x="6611112" y="2898648"/>
                </a:cubicBezTo>
                <a:cubicBezTo>
                  <a:pt x="6611112" y="2907792"/>
                  <a:pt x="6620256" y="2907792"/>
                  <a:pt x="6620256" y="2907792"/>
                </a:cubicBezTo>
                <a:cubicBezTo>
                  <a:pt x="6629400" y="2907792"/>
                  <a:pt x="6629400" y="2907792"/>
                  <a:pt x="6629400" y="2907792"/>
                </a:cubicBezTo>
                <a:lnTo>
                  <a:pt x="6638544" y="2907792"/>
                </a:lnTo>
                <a:moveTo>
                  <a:pt x="6693408" y="2935224"/>
                </a:moveTo>
                <a:cubicBezTo>
                  <a:pt x="6702552" y="2935224"/>
                  <a:pt x="6711696" y="2935224"/>
                  <a:pt x="6711696" y="2944368"/>
                </a:cubicBezTo>
                <a:cubicBezTo>
                  <a:pt x="6711696" y="2935224"/>
                  <a:pt x="6711696" y="2926080"/>
                  <a:pt x="6702552" y="2916936"/>
                </a:cubicBezTo>
                <a:cubicBezTo>
                  <a:pt x="6702552" y="2916936"/>
                  <a:pt x="6693408" y="2907792"/>
                  <a:pt x="6684264" y="2907792"/>
                </a:cubicBezTo>
                <a:cubicBezTo>
                  <a:pt x="6684264" y="2916936"/>
                  <a:pt x="6693408" y="2926080"/>
                  <a:pt x="6693408" y="2935224"/>
                </a:cubicBezTo>
                <a:moveTo>
                  <a:pt x="6775704" y="2962656"/>
                </a:moveTo>
                <a:lnTo>
                  <a:pt x="6775704" y="2962656"/>
                </a:lnTo>
                <a:lnTo>
                  <a:pt x="6775704" y="2962656"/>
                </a:lnTo>
                <a:lnTo>
                  <a:pt x="6775704" y="2962656"/>
                </a:lnTo>
                <a:moveTo>
                  <a:pt x="6638544" y="2825496"/>
                </a:moveTo>
                <a:cubicBezTo>
                  <a:pt x="6629400" y="2816352"/>
                  <a:pt x="6629400" y="2816352"/>
                  <a:pt x="6629400" y="2807208"/>
                </a:cubicBezTo>
                <a:cubicBezTo>
                  <a:pt x="6629400" y="2807208"/>
                  <a:pt x="6620256" y="2798064"/>
                  <a:pt x="6611112" y="2798064"/>
                </a:cubicBezTo>
                <a:cubicBezTo>
                  <a:pt x="6611112" y="2798064"/>
                  <a:pt x="6611112" y="2807208"/>
                  <a:pt x="6611112" y="2816352"/>
                </a:cubicBezTo>
                <a:cubicBezTo>
                  <a:pt x="6620256" y="2816352"/>
                  <a:pt x="6629400" y="2825496"/>
                  <a:pt x="6638544" y="2825496"/>
                </a:cubicBezTo>
              </a:path>
            </a:pathLst>
          </a:custGeom>
          <a:solidFill>
            <a:schemeClr val="accent1">
              <a:alpha val="50000"/>
            </a:schemeClr>
          </a:solidFill>
        </p:spPr>
        <p:txBody>
          <a:bodyPr/>
          <a:lstStyle/>
          <a:p>
            <a:endParaRPr lang="zh-CN" altLang="en-US">
              <a:latin typeface="MiSans Demibold" charset="0"/>
              <a:sym typeface="MiSans Demibold" charset="0"/>
            </a:endParaRPr>
          </a:p>
        </p:txBody>
      </p:sp>
      <p:sp>
        <p:nvSpPr>
          <p:cNvPr id="2" name="标题 1"/>
          <p:cNvSpPr>
            <a:spLocks noGrp="1"/>
          </p:cNvSpPr>
          <p:nvPr>
            <p:ph type="title"/>
            <p:custDataLst>
              <p:tags r:id="rId3"/>
            </p:custDataLst>
          </p:nvPr>
        </p:nvSpPr>
        <p:spPr>
          <a:xfrm>
            <a:off x="1116594" y="3896555"/>
            <a:ext cx="8247888" cy="2078732"/>
          </a:xfrm>
        </p:spPr>
        <p:txBody>
          <a:bodyPr wrap="square" anchor="t">
            <a:normAutofit/>
          </a:bodyPr>
          <a:lstStyle>
            <a:lvl1pPr algn="l">
              <a:defRPr sz="4600">
                <a:solidFill>
                  <a:schemeClr val="accent1"/>
                </a:solidFill>
                <a:latin typeface="+mj-ea"/>
                <a:ea typeface="+mj-ea"/>
                <a:cs typeface="+mj-ea"/>
                <a:sym typeface="+mj-ea"/>
              </a:defRPr>
            </a:lvl1pPr>
          </a:lstStyle>
          <a:p>
            <a:r>
              <a:rPr lang="zh-CN" altLang="en-US"/>
              <a:t>单击此处编辑母版标题样式</a:t>
            </a:r>
            <a:endParaRPr lang="zh-CN" altLang="en-US" dirty="0"/>
          </a:p>
        </p:txBody>
      </p:sp>
      <p:sp>
        <p:nvSpPr>
          <p:cNvPr id="8" name="节编号 3"/>
          <p:cNvSpPr>
            <a:spLocks noGrp="1"/>
          </p:cNvSpPr>
          <p:nvPr>
            <p:ph type="body" sz="quarter" idx="13" hasCustomPrompt="1"/>
            <p:custDataLst>
              <p:tags r:id="rId4"/>
            </p:custDataLst>
          </p:nvPr>
        </p:nvSpPr>
        <p:spPr>
          <a:xfrm>
            <a:off x="1116594" y="1348964"/>
            <a:ext cx="3953347" cy="2142876"/>
          </a:xfrm>
        </p:spPr>
        <p:txBody>
          <a:bodyPr wrap="square" anchor="b">
            <a:normAutofit/>
          </a:bodyPr>
          <a:lstStyle>
            <a:lvl1pPr marL="0" indent="0" algn="l">
              <a:buNone/>
              <a:defRPr sz="6000">
                <a:solidFill>
                  <a:schemeClr val="accent1"/>
                </a:solidFill>
                <a:latin typeface="+mn-ea"/>
                <a:ea typeface="+mn-ea"/>
                <a:cs typeface="+mn-ea"/>
                <a:sym typeface="+mn-ea"/>
              </a:defRPr>
            </a:lvl1pPr>
          </a:lstStyle>
          <a:p>
            <a:pPr lvl="0"/>
            <a:r>
              <a:rPr lang="zh-CN" altLang="en-US"/>
              <a:t>节编号</a:t>
            </a:r>
            <a:endParaRPr lang="zh-CN" altLang="en-US" dirty="0"/>
          </a:p>
        </p:txBody>
      </p:sp>
      <p:sp>
        <p:nvSpPr>
          <p:cNvPr id="4" name="日期占位符 4"/>
          <p:cNvSpPr>
            <a:spLocks noGrp="1"/>
          </p:cNvSpPr>
          <p:nvPr>
            <p:ph type="dt" sz="half" idx="10"/>
            <p:custDataLst>
              <p:tags r:id="rId5"/>
            </p:custDataLst>
          </p:nvPr>
        </p:nvSpPr>
        <p:spPr/>
        <p:txBody>
          <a:bodyPr wrap="square">
            <a:normAutofit/>
          </a:bodyPr>
          <a:lstStyle>
            <a:lvl1pPr>
              <a:defRPr>
                <a:latin typeface="+mn-ea"/>
                <a:ea typeface="+mn-ea"/>
                <a:cs typeface="+mn-ea"/>
                <a:sym typeface="+mn-ea"/>
              </a:defRPr>
            </a:lvl1pPr>
          </a:lstStyle>
          <a:p>
            <a:fld id="{5592522B-0F24-4480-B9DD-A9474A6880D6}" type="datetimeFigureOut">
              <a:rPr lang="zh-CN" altLang="en-US" smtClean="0"/>
            </a:fld>
            <a:endParaRPr lang="zh-CN" altLang="en-US"/>
          </a:p>
        </p:txBody>
      </p:sp>
      <p:sp>
        <p:nvSpPr>
          <p:cNvPr id="5" name="页脚占位符 5"/>
          <p:cNvSpPr>
            <a:spLocks noGrp="1"/>
          </p:cNvSpPr>
          <p:nvPr>
            <p:ph type="ftr" sz="quarter" idx="11"/>
            <p:custDataLst>
              <p:tags r:id="rId6"/>
            </p:custDataLst>
          </p:nvPr>
        </p:nvSpPr>
        <p:spPr/>
        <p:txBody>
          <a:bodyPr/>
          <a:lstStyle>
            <a:lvl1pPr>
              <a:defRPr>
                <a:latin typeface="MiSans Demibold" charset="0"/>
                <a:sym typeface="MiSans Demibold" charset="0"/>
              </a:defRPr>
            </a:lvl1pPr>
          </a:lstStyle>
          <a:p>
            <a:endParaRPr lang="zh-CN" altLang="en-US"/>
          </a:p>
        </p:txBody>
      </p:sp>
      <p:sp>
        <p:nvSpPr>
          <p:cNvPr id="6" name="灯片编号占位符 6"/>
          <p:cNvSpPr>
            <a:spLocks noGrp="1"/>
          </p:cNvSpPr>
          <p:nvPr>
            <p:ph type="sldNum" sz="quarter" idx="12"/>
            <p:custDataLst>
              <p:tags r:id="rId7"/>
            </p:custDataLst>
          </p:nvPr>
        </p:nvSpPr>
        <p:spPr/>
        <p:txBody>
          <a:bodyPr wrap="square">
            <a:normAutofit/>
          </a:bodyPr>
          <a:lstStyle>
            <a:lvl1pPr>
              <a:defRPr>
                <a:latin typeface="+mn-ea"/>
                <a:ea typeface="+mn-ea"/>
                <a:cs typeface="+mn-ea"/>
                <a:sym typeface="+mn-ea"/>
              </a:defRPr>
            </a:lvl1pPr>
          </a:lstStyle>
          <a:p>
            <a:fld id="{BE5F26B5-172A-4DC2-B0B7-181CFC56B87C}" type="slidenum">
              <a:rPr lang="zh-CN" altLang="en-US" smtClean="0"/>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showMasterSp="0" userDrawn="1">
  <p:cSld name="标题幻灯片">
    <p:spTree>
      <p:nvGrpSpPr>
        <p:cNvPr id="1" name=""/>
        <p:cNvGrpSpPr/>
        <p:nvPr/>
      </p:nvGrpSpPr>
      <p:grpSpPr>
        <a:xfrm>
          <a:off x="0" y="0"/>
          <a:ext cx="0" cy="0"/>
          <a:chOff x="0" y="0"/>
          <a:chExt cx="0" cy="0"/>
        </a:xfrm>
      </p:grpSpPr>
      <p:sp>
        <p:nvSpPr>
          <p:cNvPr id="8" name="图片 7" descr="C:/Users/kingsoft/AppData/Local/Temp/fig2wpp/@svg_Union_#color-2113&amp;609.svg"/>
          <p:cNvSpPr/>
          <p:nvPr userDrawn="1">
            <p:custDataLst>
              <p:tags r:id="rId2"/>
            </p:custDataLst>
          </p:nvPr>
        </p:nvSpPr>
        <p:spPr>
          <a:xfrm>
            <a:off x="0" y="669144"/>
            <a:ext cx="12188825" cy="3388079"/>
          </a:xfrm>
          <a:custGeom>
            <a:avLst/>
            <a:gdLst>
              <a:gd name="connsiteX0" fmla="*/ 0 w 12188825"/>
              <a:gd name="connsiteY0" fmla="*/ 1005224 h 3388079"/>
              <a:gd name="connsiteX1" fmla="*/ 0 w 12188825"/>
              <a:gd name="connsiteY1" fmla="*/ 982319 h 3388079"/>
              <a:gd name="connsiteX2" fmla="*/ 1314870 w 12188825"/>
              <a:gd name="connsiteY2" fmla="*/ 770839 h 3388079"/>
              <a:gd name="connsiteX3" fmla="*/ 1852041 w 12188825"/>
              <a:gd name="connsiteY3" fmla="*/ 500528 h 3388079"/>
              <a:gd name="connsiteX4" fmla="*/ 1852041 w 12188825"/>
              <a:gd name="connsiteY4" fmla="*/ 500527 h 3388079"/>
              <a:gd name="connsiteX5" fmla="*/ 2932174 w 12188825"/>
              <a:gd name="connsiteY5" fmla="*/ 41239 h 3388079"/>
              <a:gd name="connsiteX6" fmla="*/ 4420455 w 12188825"/>
              <a:gd name="connsiteY6" fmla="*/ 362048 h 3388079"/>
              <a:gd name="connsiteX7" fmla="*/ 5217363 w 12188825"/>
              <a:gd name="connsiteY7" fmla="*/ 956991 h 3388079"/>
              <a:gd name="connsiteX8" fmla="*/ 5217376 w 12188825"/>
              <a:gd name="connsiteY8" fmla="*/ 957001 h 3388079"/>
              <a:gd name="connsiteX9" fmla="*/ 5767346 w 12188825"/>
              <a:gd name="connsiteY9" fmla="*/ 1385173 h 3388079"/>
              <a:gd name="connsiteX10" fmla="*/ 6865381 w 12188825"/>
              <a:gd name="connsiteY10" fmla="*/ 1870804 h 3388079"/>
              <a:gd name="connsiteX11" fmla="*/ 8183247 w 12188825"/>
              <a:gd name="connsiteY11" fmla="*/ 2036508 h 3388079"/>
              <a:gd name="connsiteX12" fmla="*/ 9538860 w 12188825"/>
              <a:gd name="connsiteY12" fmla="*/ 1972065 h 3388079"/>
              <a:gd name="connsiteX13" fmla="*/ 10677499 w 12188825"/>
              <a:gd name="connsiteY13" fmla="*/ 1694960 h 3388079"/>
              <a:gd name="connsiteX14" fmla="*/ 11684183 w 12188825"/>
              <a:gd name="connsiteY14" fmla="*/ 986766 h 3388079"/>
              <a:gd name="connsiteX15" fmla="*/ 12188825 w 12188825"/>
              <a:gd name="connsiteY15" fmla="*/ 155924 h 3388079"/>
              <a:gd name="connsiteX16" fmla="*/ 12188825 w 12188825"/>
              <a:gd name="connsiteY16" fmla="*/ 195017 h 3388079"/>
              <a:gd name="connsiteX17" fmla="*/ 11868259 w 12188825"/>
              <a:gd name="connsiteY17" fmla="*/ 761239 h 3388079"/>
              <a:gd name="connsiteX18" fmla="*/ 11036093 w 12188825"/>
              <a:gd name="connsiteY18" fmla="*/ 1549752 h 3388079"/>
              <a:gd name="connsiteX19" fmla="*/ 9890533 w 12188825"/>
              <a:gd name="connsiteY19" fmla="*/ 1936549 h 3388079"/>
              <a:gd name="connsiteX20" fmla="*/ 8585263 w 12188825"/>
              <a:gd name="connsiteY20" fmla="*/ 2060909 h 3388079"/>
              <a:gd name="connsiteX21" fmla="*/ 7214883 w 12188825"/>
              <a:gd name="connsiteY21" fmla="*/ 1963025 h 3388079"/>
              <a:gd name="connsiteX22" fmla="*/ 6081995 w 12188825"/>
              <a:gd name="connsiteY22" fmla="*/ 1610086 h 3388079"/>
              <a:gd name="connsiteX23" fmla="*/ 5203791 w 12188825"/>
              <a:gd name="connsiteY23" fmla="*/ 975607 h 3388079"/>
              <a:gd name="connsiteX24" fmla="*/ 5203791 w 12188825"/>
              <a:gd name="connsiteY24" fmla="*/ 975602 h 3388079"/>
              <a:gd name="connsiteX25" fmla="*/ 5203791 w 12188825"/>
              <a:gd name="connsiteY25" fmla="*/ 975597 h 3388079"/>
              <a:gd name="connsiteX26" fmla="*/ 5203778 w 12188825"/>
              <a:gd name="connsiteY26" fmla="*/ 975593 h 3388079"/>
              <a:gd name="connsiteX27" fmla="*/ 4824007 w 12188825"/>
              <a:gd name="connsiteY27" fmla="*/ 669470 h 3388079"/>
              <a:gd name="connsiteX28" fmla="*/ 3322509 w 12188825"/>
              <a:gd name="connsiteY28" fmla="*/ 16490 h 3388079"/>
              <a:gd name="connsiteX29" fmla="*/ 1826800 w 12188825"/>
              <a:gd name="connsiteY29" fmla="*/ 533579 h 3388079"/>
              <a:gd name="connsiteX30" fmla="*/ 17343 w 12188825"/>
              <a:gd name="connsiteY30" fmla="*/ 1009413 h 3388079"/>
              <a:gd name="connsiteX31" fmla="*/ 0 w 12188825"/>
              <a:gd name="connsiteY31" fmla="*/ 1005224 h 3388079"/>
              <a:gd name="connsiteX32" fmla="*/ 0 w 12188825"/>
              <a:gd name="connsiteY32" fmla="*/ 1163985 h 3388079"/>
              <a:gd name="connsiteX33" fmla="*/ 0 w 12188825"/>
              <a:gd name="connsiteY33" fmla="*/ 1142920 h 3388079"/>
              <a:gd name="connsiteX34" fmla="*/ 1298859 w 12188825"/>
              <a:gd name="connsiteY34" fmla="*/ 962935 h 3388079"/>
              <a:gd name="connsiteX35" fmla="*/ 1760295 w 12188825"/>
              <a:gd name="connsiteY35" fmla="*/ 787195 h 3388079"/>
              <a:gd name="connsiteX36" fmla="*/ 2957809 w 12188825"/>
              <a:gd name="connsiteY36" fmla="*/ 431306 h 3388079"/>
              <a:gd name="connsiteX37" fmla="*/ 4572752 w 12188825"/>
              <a:gd name="connsiteY37" fmla="*/ 709094 h 3388079"/>
              <a:gd name="connsiteX38" fmla="*/ 5301149 w 12188825"/>
              <a:gd name="connsiteY38" fmla="*/ 1101053 h 3388079"/>
              <a:gd name="connsiteX39" fmla="*/ 5729637 w 12188825"/>
              <a:gd name="connsiteY39" fmla="*/ 1410131 h 3388079"/>
              <a:gd name="connsiteX40" fmla="*/ 5729649 w 12188825"/>
              <a:gd name="connsiteY40" fmla="*/ 1410144 h 3388079"/>
              <a:gd name="connsiteX41" fmla="*/ 5729662 w 12188825"/>
              <a:gd name="connsiteY41" fmla="*/ 1410144 h 3388079"/>
              <a:gd name="connsiteX42" fmla="*/ 6052755 w 12188825"/>
              <a:gd name="connsiteY42" fmla="*/ 1647611 h 3388079"/>
              <a:gd name="connsiteX43" fmla="*/ 7110669 w 12188825"/>
              <a:gd name="connsiteY43" fmla="*/ 2084818 h 3388079"/>
              <a:gd name="connsiteX44" fmla="*/ 8377519 w 12188825"/>
              <a:gd name="connsiteY44" fmla="*/ 2229129 h 3388079"/>
              <a:gd name="connsiteX45" fmla="*/ 9657790 w 12188825"/>
              <a:gd name="connsiteY45" fmla="*/ 2137718 h 3388079"/>
              <a:gd name="connsiteX46" fmla="*/ 10776267 w 12188825"/>
              <a:gd name="connsiteY46" fmla="*/ 1797991 h 3388079"/>
              <a:gd name="connsiteX47" fmla="*/ 11730030 w 12188825"/>
              <a:gd name="connsiteY47" fmla="*/ 1040117 h 3388079"/>
              <a:gd name="connsiteX48" fmla="*/ 12188825 w 12188825"/>
              <a:gd name="connsiteY48" fmla="*/ 293936 h 3388079"/>
              <a:gd name="connsiteX49" fmla="*/ 12188825 w 12188825"/>
              <a:gd name="connsiteY49" fmla="*/ 331738 h 3388079"/>
              <a:gd name="connsiteX50" fmla="*/ 11910196 w 12188825"/>
              <a:gd name="connsiteY50" fmla="*/ 817784 h 3388079"/>
              <a:gd name="connsiteX51" fmla="*/ 11092554 w 12188825"/>
              <a:gd name="connsiteY51" fmla="*/ 1645234 h 3388079"/>
              <a:gd name="connsiteX52" fmla="*/ 8764235 w 12188825"/>
              <a:gd name="connsiteY52" fmla="*/ 2246868 h 3388079"/>
              <a:gd name="connsiteX53" fmla="*/ 7462774 w 12188825"/>
              <a:gd name="connsiteY53" fmla="*/ 2173751 h 3388079"/>
              <a:gd name="connsiteX54" fmla="*/ 6337364 w 12188825"/>
              <a:gd name="connsiteY54" fmla="*/ 1840814 h 3388079"/>
              <a:gd name="connsiteX55" fmla="*/ 5768540 w 12188825"/>
              <a:gd name="connsiteY55" fmla="*/ 1463461 h 3388079"/>
              <a:gd name="connsiteX56" fmla="*/ 4999742 w 12188825"/>
              <a:gd name="connsiteY56" fmla="*/ 940002 h 3388079"/>
              <a:gd name="connsiteX57" fmla="*/ 3370363 w 12188825"/>
              <a:gd name="connsiteY57" fmla="*/ 440825 h 3388079"/>
              <a:gd name="connsiteX58" fmla="*/ 2481848 w 12188825"/>
              <a:gd name="connsiteY58" fmla="*/ 545819 h 3388079"/>
              <a:gd name="connsiteX59" fmla="*/ 1747459 w 12188825"/>
              <a:gd name="connsiteY59" fmla="*/ 811509 h 3388079"/>
              <a:gd name="connsiteX60" fmla="*/ 1747459 w 12188825"/>
              <a:gd name="connsiteY60" fmla="*/ 811509 h 3388079"/>
              <a:gd name="connsiteX61" fmla="*/ 1611375 w 12188825"/>
              <a:gd name="connsiteY61" fmla="*/ 865857 h 3388079"/>
              <a:gd name="connsiteX62" fmla="*/ 35443 w 12188825"/>
              <a:gd name="connsiteY62" fmla="*/ 1169900 h 3388079"/>
              <a:gd name="connsiteX63" fmla="*/ 0 w 12188825"/>
              <a:gd name="connsiteY63" fmla="*/ 1163985 h 3388079"/>
              <a:gd name="connsiteX64" fmla="*/ 0 w 12188825"/>
              <a:gd name="connsiteY64" fmla="*/ 1329328 h 3388079"/>
              <a:gd name="connsiteX65" fmla="*/ 0 w 12188825"/>
              <a:gd name="connsiteY65" fmla="*/ 1309376 h 3388079"/>
              <a:gd name="connsiteX66" fmla="*/ 1304839 w 12188825"/>
              <a:gd name="connsiteY66" fmla="*/ 1134366 h 3388079"/>
              <a:gd name="connsiteX67" fmla="*/ 1608112 w 12188825"/>
              <a:gd name="connsiteY67" fmla="*/ 1047457 h 3388079"/>
              <a:gd name="connsiteX68" fmla="*/ 1608125 w 12188825"/>
              <a:gd name="connsiteY68" fmla="*/ 1047450 h 3388079"/>
              <a:gd name="connsiteX69" fmla="*/ 1608138 w 12188825"/>
              <a:gd name="connsiteY69" fmla="*/ 1047449 h 3388079"/>
              <a:gd name="connsiteX70" fmla="*/ 2915935 w 12188825"/>
              <a:gd name="connsiteY70" fmla="*/ 798445 h 3388079"/>
              <a:gd name="connsiteX71" fmla="*/ 3759694 w 12188825"/>
              <a:gd name="connsiteY71" fmla="*/ 890075 h 3388079"/>
              <a:gd name="connsiteX72" fmla="*/ 4122908 w 12188825"/>
              <a:gd name="connsiteY72" fmla="*/ 945622 h 3388079"/>
              <a:gd name="connsiteX73" fmla="*/ 4122921 w 12188825"/>
              <a:gd name="connsiteY73" fmla="*/ 945625 h 3388079"/>
              <a:gd name="connsiteX74" fmla="*/ 4122934 w 12188825"/>
              <a:gd name="connsiteY74" fmla="*/ 945626 h 3388079"/>
              <a:gd name="connsiteX75" fmla="*/ 4122947 w 12188825"/>
              <a:gd name="connsiteY75" fmla="*/ 945627 h 3388079"/>
              <a:gd name="connsiteX76" fmla="*/ 4122947 w 12188825"/>
              <a:gd name="connsiteY76" fmla="*/ 945628 h 3388079"/>
              <a:gd name="connsiteX77" fmla="*/ 4122959 w 12188825"/>
              <a:gd name="connsiteY77" fmla="*/ 945630 h 3388079"/>
              <a:gd name="connsiteX78" fmla="*/ 4122972 w 12188825"/>
              <a:gd name="connsiteY78" fmla="*/ 945631 h 3388079"/>
              <a:gd name="connsiteX79" fmla="*/ 4122985 w 12188825"/>
              <a:gd name="connsiteY79" fmla="*/ 945634 h 3388079"/>
              <a:gd name="connsiteX80" fmla="*/ 4548172 w 12188825"/>
              <a:gd name="connsiteY80" fmla="*/ 1011789 h 3388079"/>
              <a:gd name="connsiteX81" fmla="*/ 5272137 w 12188825"/>
              <a:gd name="connsiteY81" fmla="*/ 1214708 h 3388079"/>
              <a:gd name="connsiteX82" fmla="*/ 5980600 w 12188825"/>
              <a:gd name="connsiteY82" fmla="*/ 1649368 h 3388079"/>
              <a:gd name="connsiteX83" fmla="*/ 5994071 w 12188825"/>
              <a:gd name="connsiteY83" fmla="*/ 1659433 h 3388079"/>
              <a:gd name="connsiteX84" fmla="*/ 6002527 w 12188825"/>
              <a:gd name="connsiteY84" fmla="*/ 1665742 h 3388079"/>
              <a:gd name="connsiteX85" fmla="*/ 6002540 w 12188825"/>
              <a:gd name="connsiteY85" fmla="*/ 1665754 h 3388079"/>
              <a:gd name="connsiteX86" fmla="*/ 6551735 w 12188825"/>
              <a:gd name="connsiteY86" fmla="*/ 2027594 h 3388079"/>
              <a:gd name="connsiteX87" fmla="*/ 7083295 w 12188825"/>
              <a:gd name="connsiteY87" fmla="*/ 2230217 h 3388079"/>
              <a:gd name="connsiteX88" fmla="*/ 8340293 w 12188825"/>
              <a:gd name="connsiteY88" fmla="*/ 2416225 h 3388079"/>
              <a:gd name="connsiteX89" fmla="*/ 10752816 w 12188825"/>
              <a:gd name="connsiteY89" fmla="*/ 1950976 h 3388079"/>
              <a:gd name="connsiteX90" fmla="*/ 11733534 w 12188825"/>
              <a:gd name="connsiteY90" fmla="*/ 1147769 h 3388079"/>
              <a:gd name="connsiteX91" fmla="*/ 12188825 w 12188825"/>
              <a:gd name="connsiteY91" fmla="*/ 432683 h 3388079"/>
              <a:gd name="connsiteX92" fmla="*/ 12188825 w 12188825"/>
              <a:gd name="connsiteY92" fmla="*/ 469805 h 3388079"/>
              <a:gd name="connsiteX93" fmla="*/ 11946064 w 12188825"/>
              <a:gd name="connsiteY93" fmla="*/ 885015 h 3388079"/>
              <a:gd name="connsiteX94" fmla="*/ 11083628 w 12188825"/>
              <a:gd name="connsiteY94" fmla="*/ 1775625 h 3388079"/>
              <a:gd name="connsiteX95" fmla="*/ 8760959 w 12188825"/>
              <a:gd name="connsiteY95" fmla="*/ 2437100 h 3388079"/>
              <a:gd name="connsiteX96" fmla="*/ 7457492 w 12188825"/>
              <a:gd name="connsiteY96" fmla="*/ 2340896 h 3388079"/>
              <a:gd name="connsiteX97" fmla="*/ 6370655 w 12188825"/>
              <a:gd name="connsiteY97" fmla="*/ 1950963 h 3388079"/>
              <a:gd name="connsiteX98" fmla="*/ 5988573 w 12188825"/>
              <a:gd name="connsiteY98" fmla="*/ 1681584 h 3388079"/>
              <a:gd name="connsiteX99" fmla="*/ 5988573 w 12188825"/>
              <a:gd name="connsiteY99" fmla="*/ 1681584 h 3388079"/>
              <a:gd name="connsiteX100" fmla="*/ 5988573 w 12188825"/>
              <a:gd name="connsiteY100" fmla="*/ 1681584 h 3388079"/>
              <a:gd name="connsiteX101" fmla="*/ 5735172 w 12188825"/>
              <a:gd name="connsiteY101" fmla="*/ 1495828 h 3388079"/>
              <a:gd name="connsiteX102" fmla="*/ 4966172 w 12188825"/>
              <a:gd name="connsiteY102" fmla="*/ 1127358 h 3388079"/>
              <a:gd name="connsiteX103" fmla="*/ 4222031 w 12188825"/>
              <a:gd name="connsiteY103" fmla="*/ 981730 h 3388079"/>
              <a:gd name="connsiteX104" fmla="*/ 4198606 w 12188825"/>
              <a:gd name="connsiteY104" fmla="*/ 978327 h 3388079"/>
              <a:gd name="connsiteX105" fmla="*/ 4179358 w 12188825"/>
              <a:gd name="connsiteY105" fmla="*/ 975526 h 3388079"/>
              <a:gd name="connsiteX106" fmla="*/ 3848990 w 12188825"/>
              <a:gd name="connsiteY106" fmla="*/ 923432 h 3388079"/>
              <a:gd name="connsiteX107" fmla="*/ 3347623 w 12188825"/>
              <a:gd name="connsiteY107" fmla="*/ 848614 h 3388079"/>
              <a:gd name="connsiteX108" fmla="*/ 2491929 w 12188825"/>
              <a:gd name="connsiteY108" fmla="*/ 848922 h 3388079"/>
              <a:gd name="connsiteX109" fmla="*/ 1633518 w 12188825"/>
              <a:gd name="connsiteY109" fmla="*/ 1060696 h 3388079"/>
              <a:gd name="connsiteX110" fmla="*/ 60847 w 12188825"/>
              <a:gd name="connsiteY110" fmla="*/ 1334385 h 3388079"/>
              <a:gd name="connsiteX111" fmla="*/ 0 w 12188825"/>
              <a:gd name="connsiteY111" fmla="*/ 1329328 h 3388079"/>
              <a:gd name="connsiteX112" fmla="*/ 0 w 12188825"/>
              <a:gd name="connsiteY112" fmla="*/ 1503123 h 3388079"/>
              <a:gd name="connsiteX113" fmla="*/ 0 w 12188825"/>
              <a:gd name="connsiteY113" fmla="*/ 1482388 h 3388079"/>
              <a:gd name="connsiteX114" fmla="*/ 1274024 w 12188825"/>
              <a:gd name="connsiteY114" fmla="*/ 1306481 h 3388079"/>
              <a:gd name="connsiteX115" fmla="*/ 1274024 w 12188825"/>
              <a:gd name="connsiteY115" fmla="*/ 1306481 h 3388079"/>
              <a:gd name="connsiteX116" fmla="*/ 1290479 w 12188825"/>
              <a:gd name="connsiteY116" fmla="*/ 1302928 h 3388079"/>
              <a:gd name="connsiteX117" fmla="*/ 1437456 w 12188825"/>
              <a:gd name="connsiteY117" fmla="*/ 1270839 h 3388079"/>
              <a:gd name="connsiteX118" fmla="*/ 2862939 w 12188825"/>
              <a:gd name="connsiteY118" fmla="*/ 1122716 h 3388079"/>
              <a:gd name="connsiteX119" fmla="*/ 3431015 w 12188825"/>
              <a:gd name="connsiteY119" fmla="*/ 1235750 h 3388079"/>
              <a:gd name="connsiteX120" fmla="*/ 3646630 w 12188825"/>
              <a:gd name="connsiteY120" fmla="*/ 1285101 h 3388079"/>
              <a:gd name="connsiteX121" fmla="*/ 4451639 w 12188825"/>
              <a:gd name="connsiteY121" fmla="*/ 1374641 h 3388079"/>
              <a:gd name="connsiteX122" fmla="*/ 4617813 w 12188825"/>
              <a:gd name="connsiteY122" fmla="*/ 1373731 h 3388079"/>
              <a:gd name="connsiteX123" fmla="*/ 4617838 w 12188825"/>
              <a:gd name="connsiteY123" fmla="*/ 1373731 h 3388079"/>
              <a:gd name="connsiteX124" fmla="*/ 4617851 w 12188825"/>
              <a:gd name="connsiteY124" fmla="*/ 1373731 h 3388079"/>
              <a:gd name="connsiteX125" fmla="*/ 5201581 w 12188825"/>
              <a:gd name="connsiteY125" fmla="*/ 1396957 h 3388079"/>
              <a:gd name="connsiteX126" fmla="*/ 5909054 w 12188825"/>
              <a:gd name="connsiteY126" fmla="*/ 1660558 h 3388079"/>
              <a:gd name="connsiteX127" fmla="*/ 6223614 w 12188825"/>
              <a:gd name="connsiteY127" fmla="*/ 1885420 h 3388079"/>
              <a:gd name="connsiteX128" fmla="*/ 6223627 w 12188825"/>
              <a:gd name="connsiteY128" fmla="*/ 1885420 h 3388079"/>
              <a:gd name="connsiteX129" fmla="*/ 6223627 w 12188825"/>
              <a:gd name="connsiteY129" fmla="*/ 1885420 h 3388079"/>
              <a:gd name="connsiteX130" fmla="*/ 6543876 w 12188825"/>
              <a:gd name="connsiteY130" fmla="*/ 2113898 h 3388079"/>
              <a:gd name="connsiteX131" fmla="*/ 7047426 w 12188825"/>
              <a:gd name="connsiteY131" fmla="*/ 2358319 h 3388079"/>
              <a:gd name="connsiteX132" fmla="*/ 8290344 w 12188825"/>
              <a:gd name="connsiteY132" fmla="*/ 2600654 h 3388079"/>
              <a:gd name="connsiteX133" fmla="*/ 10714384 w 12188825"/>
              <a:gd name="connsiteY133" fmla="*/ 2110851 h 3388079"/>
              <a:gd name="connsiteX134" fmla="*/ 11743336 w 12188825"/>
              <a:gd name="connsiteY134" fmla="*/ 1247868 h 3388079"/>
              <a:gd name="connsiteX135" fmla="*/ 12188825 w 12188825"/>
              <a:gd name="connsiteY135" fmla="*/ 571097 h 3388079"/>
              <a:gd name="connsiteX136" fmla="*/ 12188825 w 12188825"/>
              <a:gd name="connsiteY136" fmla="*/ 606438 h 3388079"/>
              <a:gd name="connsiteX137" fmla="*/ 11968588 w 12188825"/>
              <a:gd name="connsiteY137" fmla="*/ 972822 h 3388079"/>
              <a:gd name="connsiteX138" fmla="*/ 11063733 w 12188825"/>
              <a:gd name="connsiteY138" fmla="*/ 1911806 h 3388079"/>
              <a:gd name="connsiteX139" fmla="*/ 8718616 w 12188825"/>
              <a:gd name="connsiteY139" fmla="*/ 2629026 h 3388079"/>
              <a:gd name="connsiteX140" fmla="*/ 6370261 w 12188825"/>
              <a:gd name="connsiteY140" fmla="*/ 2017657 h 3388079"/>
              <a:gd name="connsiteX141" fmla="*/ 6246811 w 12188825"/>
              <a:gd name="connsiteY141" fmla="*/ 1925525 h 3388079"/>
              <a:gd name="connsiteX142" fmla="*/ 6246786 w 12188825"/>
              <a:gd name="connsiteY142" fmla="*/ 1925512 h 3388079"/>
              <a:gd name="connsiteX143" fmla="*/ 6246786 w 12188825"/>
              <a:gd name="connsiteY143" fmla="*/ 1925499 h 3388079"/>
              <a:gd name="connsiteX144" fmla="*/ 5663703 w 12188825"/>
              <a:gd name="connsiteY144" fmla="*/ 1549410 h 3388079"/>
              <a:gd name="connsiteX145" fmla="*/ 4893877 w 12188825"/>
              <a:gd name="connsiteY145" fmla="*/ 1395326 h 3388079"/>
              <a:gd name="connsiteX146" fmla="*/ 4605370 w 12188825"/>
              <a:gd name="connsiteY146" fmla="*/ 1394555 h 3388079"/>
              <a:gd name="connsiteX147" fmla="*/ 4605357 w 12188825"/>
              <a:gd name="connsiteY147" fmla="*/ 1394555 h 3388079"/>
              <a:gd name="connsiteX148" fmla="*/ 4605345 w 12188825"/>
              <a:gd name="connsiteY148" fmla="*/ 1394555 h 3388079"/>
              <a:gd name="connsiteX149" fmla="*/ 4605332 w 12188825"/>
              <a:gd name="connsiteY149" fmla="*/ 1394555 h 3388079"/>
              <a:gd name="connsiteX150" fmla="*/ 4605332 w 12188825"/>
              <a:gd name="connsiteY150" fmla="*/ 1394555 h 3388079"/>
              <a:gd name="connsiteX151" fmla="*/ 4605319 w 12188825"/>
              <a:gd name="connsiteY151" fmla="*/ 1394555 h 3388079"/>
              <a:gd name="connsiteX152" fmla="*/ 4605307 w 12188825"/>
              <a:gd name="connsiteY152" fmla="*/ 1394555 h 3388079"/>
              <a:gd name="connsiteX153" fmla="*/ 4114516 w 12188825"/>
              <a:gd name="connsiteY153" fmla="*/ 1383403 h 3388079"/>
              <a:gd name="connsiteX154" fmla="*/ 3439496 w 12188825"/>
              <a:gd name="connsiteY154" fmla="*/ 1259903 h 3388079"/>
              <a:gd name="connsiteX155" fmla="*/ 3439496 w 12188825"/>
              <a:gd name="connsiteY155" fmla="*/ 1259903 h 3388079"/>
              <a:gd name="connsiteX156" fmla="*/ 3287440 w 12188825"/>
              <a:gd name="connsiteY156" fmla="*/ 1224851 h 3388079"/>
              <a:gd name="connsiteX157" fmla="*/ 2500055 w 12188825"/>
              <a:gd name="connsiteY157" fmla="*/ 1127891 h 3388079"/>
              <a:gd name="connsiteX158" fmla="*/ 1644615 w 12188825"/>
              <a:gd name="connsiteY158" fmla="*/ 1248123 h 3388079"/>
              <a:gd name="connsiteX159" fmla="*/ 1373731 w 12188825"/>
              <a:gd name="connsiteY159" fmla="*/ 1306607 h 3388079"/>
              <a:gd name="connsiteX160" fmla="*/ 1373719 w 12188825"/>
              <a:gd name="connsiteY160" fmla="*/ 1306607 h 3388079"/>
              <a:gd name="connsiteX161" fmla="*/ 1373706 w 12188825"/>
              <a:gd name="connsiteY161" fmla="*/ 1306607 h 3388079"/>
              <a:gd name="connsiteX162" fmla="*/ 1373706 w 12188825"/>
              <a:gd name="connsiteY162" fmla="*/ 1306607 h 3388079"/>
              <a:gd name="connsiteX163" fmla="*/ 1373693 w 12188825"/>
              <a:gd name="connsiteY163" fmla="*/ 1306620 h 3388079"/>
              <a:gd name="connsiteX164" fmla="*/ 101997 w 12188825"/>
              <a:gd name="connsiteY164" fmla="*/ 1502428 h 3388079"/>
              <a:gd name="connsiteX165" fmla="*/ 0 w 12188825"/>
              <a:gd name="connsiteY165" fmla="*/ 1503123 h 3388079"/>
              <a:gd name="connsiteX166" fmla="*/ 0 w 12188825"/>
              <a:gd name="connsiteY166" fmla="*/ 1682659 h 3388079"/>
              <a:gd name="connsiteX167" fmla="*/ 0 w 12188825"/>
              <a:gd name="connsiteY167" fmla="*/ 1662189 h 3388079"/>
              <a:gd name="connsiteX168" fmla="*/ 972352 w 12188825"/>
              <a:gd name="connsiteY168" fmla="*/ 1517638 h 3388079"/>
              <a:gd name="connsiteX169" fmla="*/ 972360 w 12188825"/>
              <a:gd name="connsiteY169" fmla="*/ 1517638 h 3388079"/>
              <a:gd name="connsiteX170" fmla="*/ 972380 w 12188825"/>
              <a:gd name="connsiteY170" fmla="*/ 1517638 h 3388079"/>
              <a:gd name="connsiteX171" fmla="*/ 1298884 w 12188825"/>
              <a:gd name="connsiteY171" fmla="*/ 1459238 h 3388079"/>
              <a:gd name="connsiteX172" fmla="*/ 2842815 w 12188825"/>
              <a:gd name="connsiteY172" fmla="*/ 1411471 h 3388079"/>
              <a:gd name="connsiteX173" fmla="*/ 3324312 w 12188825"/>
              <a:gd name="connsiteY173" fmla="*/ 1569513 h 3388079"/>
              <a:gd name="connsiteX174" fmla="*/ 3324324 w 12188825"/>
              <a:gd name="connsiteY174" fmla="*/ 1569513 h 3388079"/>
              <a:gd name="connsiteX175" fmla="*/ 3324350 w 12188825"/>
              <a:gd name="connsiteY175" fmla="*/ 1569526 h 3388079"/>
              <a:gd name="connsiteX176" fmla="*/ 3561384 w 12188825"/>
              <a:gd name="connsiteY176" fmla="*/ 1656057 h 3388079"/>
              <a:gd name="connsiteX177" fmla="*/ 4352185 w 12188825"/>
              <a:gd name="connsiteY177" fmla="*/ 1792883 h 3388079"/>
              <a:gd name="connsiteX178" fmla="*/ 4843992 w 12188825"/>
              <a:gd name="connsiteY178" fmla="*/ 1726670 h 3388079"/>
              <a:gd name="connsiteX179" fmla="*/ 5752021 w 12188825"/>
              <a:gd name="connsiteY179" fmla="*/ 1702079 h 3388079"/>
              <a:gd name="connsiteX180" fmla="*/ 6481179 w 12188825"/>
              <a:gd name="connsiteY180" fmla="*/ 2120245 h 3388079"/>
              <a:gd name="connsiteX181" fmla="*/ 6981455 w 12188825"/>
              <a:gd name="connsiteY181" fmla="*/ 2449136 h 3388079"/>
              <a:gd name="connsiteX182" fmla="*/ 8197963 w 12188825"/>
              <a:gd name="connsiteY182" fmla="*/ 2776460 h 3388079"/>
              <a:gd name="connsiteX183" fmla="*/ 10674148 w 12188825"/>
              <a:gd name="connsiteY183" fmla="*/ 2270953 h 3388079"/>
              <a:gd name="connsiteX184" fmla="*/ 12188825 w 12188825"/>
              <a:gd name="connsiteY184" fmla="*/ 707899 h 3388079"/>
              <a:gd name="connsiteX185" fmla="*/ 12188825 w 12188825"/>
              <a:gd name="connsiteY185" fmla="*/ 734219 h 3388079"/>
              <a:gd name="connsiteX186" fmla="*/ 11025656 w 12188825"/>
              <a:gd name="connsiteY186" fmla="*/ 2060252 h 3388079"/>
              <a:gd name="connsiteX187" fmla="*/ 9889149 w 12188825"/>
              <a:gd name="connsiteY187" fmla="*/ 2644754 h 3388079"/>
              <a:gd name="connsiteX188" fmla="*/ 8632532 w 12188825"/>
              <a:gd name="connsiteY188" fmla="*/ 2819548 h 3388079"/>
              <a:gd name="connsiteX189" fmla="*/ 7377592 w 12188825"/>
              <a:gd name="connsiteY189" fmla="*/ 2630556 h 3388079"/>
              <a:gd name="connsiteX190" fmla="*/ 6820892 w 12188825"/>
              <a:gd name="connsiteY190" fmla="*/ 2386842 h 3388079"/>
              <a:gd name="connsiteX191" fmla="*/ 6441210 w 12188825"/>
              <a:gd name="connsiteY191" fmla="*/ 2123001 h 3388079"/>
              <a:gd name="connsiteX192" fmla="*/ 6441197 w 12188825"/>
              <a:gd name="connsiteY192" fmla="*/ 2122988 h 3388079"/>
              <a:gd name="connsiteX193" fmla="*/ 6441197 w 12188825"/>
              <a:gd name="connsiteY193" fmla="*/ 2122988 h 3388079"/>
              <a:gd name="connsiteX194" fmla="*/ 6235892 w 12188825"/>
              <a:gd name="connsiteY194" fmla="*/ 1971483 h 3388079"/>
              <a:gd name="connsiteX195" fmla="*/ 5481036 w 12188825"/>
              <a:gd name="connsiteY195" fmla="*/ 1679801 h 3388079"/>
              <a:gd name="connsiteX196" fmla="*/ 4852651 w 12188825"/>
              <a:gd name="connsiteY196" fmla="*/ 1745534 h 3388079"/>
              <a:gd name="connsiteX197" fmla="*/ 4852651 w 12188825"/>
              <a:gd name="connsiteY197" fmla="*/ 1745534 h 3388079"/>
              <a:gd name="connsiteX198" fmla="*/ 4751496 w 12188825"/>
              <a:gd name="connsiteY198" fmla="*/ 1763917 h 3388079"/>
              <a:gd name="connsiteX199" fmla="*/ 4020332 w 12188825"/>
              <a:gd name="connsiteY199" fmla="*/ 1797852 h 3388079"/>
              <a:gd name="connsiteX200" fmla="*/ 3308301 w 12188825"/>
              <a:gd name="connsiteY200" fmla="*/ 1586936 h 3388079"/>
              <a:gd name="connsiteX201" fmla="*/ 3308276 w 12188825"/>
              <a:gd name="connsiteY201" fmla="*/ 1586936 h 3388079"/>
              <a:gd name="connsiteX202" fmla="*/ 3290424 w 12188825"/>
              <a:gd name="connsiteY202" fmla="*/ 1580311 h 3388079"/>
              <a:gd name="connsiteX203" fmla="*/ 3271646 w 12188825"/>
              <a:gd name="connsiteY203" fmla="*/ 1573344 h 3388079"/>
              <a:gd name="connsiteX204" fmla="*/ 2486482 w 12188825"/>
              <a:gd name="connsiteY204" fmla="*/ 1380622 h 3388079"/>
              <a:gd name="connsiteX205" fmla="*/ 1655788 w 12188825"/>
              <a:gd name="connsiteY205" fmla="*/ 1424089 h 3388079"/>
              <a:gd name="connsiteX206" fmla="*/ 998293 w 12188825"/>
              <a:gd name="connsiteY206" fmla="*/ 1533922 h 3388079"/>
              <a:gd name="connsiteX207" fmla="*/ 998280 w 12188825"/>
              <a:gd name="connsiteY207" fmla="*/ 1533935 h 3388079"/>
              <a:gd name="connsiteX208" fmla="*/ 998277 w 12188825"/>
              <a:gd name="connsiteY208" fmla="*/ 1533935 h 3388079"/>
              <a:gd name="connsiteX209" fmla="*/ 113653 w 12188825"/>
              <a:gd name="connsiteY209" fmla="*/ 1671823 h 3388079"/>
              <a:gd name="connsiteX210" fmla="*/ 0 w 12188825"/>
              <a:gd name="connsiteY210" fmla="*/ 1682659 h 3388079"/>
              <a:gd name="connsiteX211" fmla="*/ 0 w 12188825"/>
              <a:gd name="connsiteY211" fmla="*/ 1870551 h 3388079"/>
              <a:gd name="connsiteX212" fmla="*/ 0 w 12188825"/>
              <a:gd name="connsiteY212" fmla="*/ 1849829 h 3388079"/>
              <a:gd name="connsiteX213" fmla="*/ 404746 w 12188825"/>
              <a:gd name="connsiteY213" fmla="*/ 1771971 h 3388079"/>
              <a:gd name="connsiteX214" fmla="*/ 404754 w 12188825"/>
              <a:gd name="connsiteY214" fmla="*/ 1771971 h 3388079"/>
              <a:gd name="connsiteX215" fmla="*/ 1323389 w 12188825"/>
              <a:gd name="connsiteY215" fmla="*/ 1610098 h 3388079"/>
              <a:gd name="connsiteX216" fmla="*/ 2813994 w 12188825"/>
              <a:gd name="connsiteY216" fmla="*/ 1666943 h 3388079"/>
              <a:gd name="connsiteX217" fmla="*/ 3367087 w 12188825"/>
              <a:gd name="connsiteY217" fmla="*/ 1917382 h 3388079"/>
              <a:gd name="connsiteX218" fmla="*/ 4285070 w 12188825"/>
              <a:gd name="connsiteY218" fmla="*/ 2228409 h 3388079"/>
              <a:gd name="connsiteX219" fmla="*/ 5015295 w 12188825"/>
              <a:gd name="connsiteY219" fmla="*/ 2060227 h 3388079"/>
              <a:gd name="connsiteX220" fmla="*/ 5015295 w 12188825"/>
              <a:gd name="connsiteY220" fmla="*/ 2060227 h 3388079"/>
              <a:gd name="connsiteX221" fmla="*/ 5605971 w 12188825"/>
              <a:gd name="connsiteY221" fmla="*/ 1899416 h 3388079"/>
              <a:gd name="connsiteX222" fmla="*/ 6237974 w 12188825"/>
              <a:gd name="connsiteY222" fmla="*/ 2025508 h 3388079"/>
              <a:gd name="connsiteX223" fmla="*/ 6646668 w 12188825"/>
              <a:gd name="connsiteY223" fmla="*/ 2306013 h 3388079"/>
              <a:gd name="connsiteX224" fmla="*/ 6646681 w 12188825"/>
              <a:gd name="connsiteY224" fmla="*/ 2306026 h 3388079"/>
              <a:gd name="connsiteX225" fmla="*/ 6860417 w 12188825"/>
              <a:gd name="connsiteY225" fmla="*/ 2464763 h 3388079"/>
              <a:gd name="connsiteX226" fmla="*/ 8061283 w 12188825"/>
              <a:gd name="connsiteY226" fmla="*/ 2935197 h 3388079"/>
              <a:gd name="connsiteX227" fmla="*/ 10597727 w 12188825"/>
              <a:gd name="connsiteY227" fmla="*/ 2454181 h 3388079"/>
              <a:gd name="connsiteX228" fmla="*/ 12188825 w 12188825"/>
              <a:gd name="connsiteY228" fmla="*/ 847281 h 3388079"/>
              <a:gd name="connsiteX229" fmla="*/ 12188825 w 12188825"/>
              <a:gd name="connsiteY229" fmla="*/ 876995 h 3388079"/>
              <a:gd name="connsiteX230" fmla="*/ 10979084 w 12188825"/>
              <a:gd name="connsiteY230" fmla="*/ 2216094 h 3388079"/>
              <a:gd name="connsiteX231" fmla="*/ 9802647 w 12188825"/>
              <a:gd name="connsiteY231" fmla="*/ 2847414 h 3388079"/>
              <a:gd name="connsiteX232" fmla="*/ 8511520 w 12188825"/>
              <a:gd name="connsiteY232" fmla="*/ 3005127 h 3388079"/>
              <a:gd name="connsiteX233" fmla="*/ 7265581 w 12188825"/>
              <a:gd name="connsiteY233" fmla="*/ 2717390 h 3388079"/>
              <a:gd name="connsiteX234" fmla="*/ 6717782 w 12188825"/>
              <a:gd name="connsiteY234" fmla="*/ 2383606 h 3388079"/>
              <a:gd name="connsiteX235" fmla="*/ 6657003 w 12188825"/>
              <a:gd name="connsiteY235" fmla="*/ 2337103 h 3388079"/>
              <a:gd name="connsiteX236" fmla="*/ 6035094 w 12188825"/>
              <a:gd name="connsiteY236" fmla="*/ 1959484 h 3388079"/>
              <a:gd name="connsiteX237" fmla="*/ 5028360 w 12188825"/>
              <a:gd name="connsiteY237" fmla="*/ 2081505 h 3388079"/>
              <a:gd name="connsiteX238" fmla="*/ 4688406 w 12188825"/>
              <a:gd name="connsiteY238" fmla="*/ 2191047 h 3388079"/>
              <a:gd name="connsiteX239" fmla="*/ 3983435 w 12188825"/>
              <a:gd name="connsiteY239" fmla="*/ 2208103 h 3388079"/>
              <a:gd name="connsiteX240" fmla="*/ 3300531 w 12188825"/>
              <a:gd name="connsiteY240" fmla="*/ 1910074 h 3388079"/>
              <a:gd name="connsiteX241" fmla="*/ 3280013 w 12188825"/>
              <a:gd name="connsiteY241" fmla="*/ 1899163 h 3388079"/>
              <a:gd name="connsiteX242" fmla="*/ 3270427 w 12188825"/>
              <a:gd name="connsiteY242" fmla="*/ 1894055 h 3388079"/>
              <a:gd name="connsiteX243" fmla="*/ 2533803 w 12188825"/>
              <a:gd name="connsiteY243" fmla="*/ 1619328 h 3388079"/>
              <a:gd name="connsiteX244" fmla="*/ 1741224 w 12188825"/>
              <a:gd name="connsiteY244" fmla="*/ 1586645 h 3388079"/>
              <a:gd name="connsiteX245" fmla="*/ 394018 w 12188825"/>
              <a:gd name="connsiteY245" fmla="*/ 1794413 h 3388079"/>
              <a:gd name="connsiteX246" fmla="*/ 170421 w 12188825"/>
              <a:gd name="connsiteY246" fmla="*/ 1838222 h 3388079"/>
              <a:gd name="connsiteX247" fmla="*/ 0 w 12188825"/>
              <a:gd name="connsiteY247" fmla="*/ 1870551 h 3388079"/>
              <a:gd name="connsiteX248" fmla="*/ 0 w 12188825"/>
              <a:gd name="connsiteY248" fmla="*/ 2065714 h 3388079"/>
              <a:gd name="connsiteX249" fmla="*/ 0 w 12188825"/>
              <a:gd name="connsiteY249" fmla="*/ 2044890 h 3388079"/>
              <a:gd name="connsiteX250" fmla="*/ 1377337 w 12188825"/>
              <a:gd name="connsiteY250" fmla="*/ 1754056 h 3388079"/>
              <a:gd name="connsiteX251" fmla="*/ 2855969 w 12188825"/>
              <a:gd name="connsiteY251" fmla="*/ 1921592 h 3388079"/>
              <a:gd name="connsiteX252" fmla="*/ 3398498 w 12188825"/>
              <a:gd name="connsiteY252" fmla="*/ 2247020 h 3388079"/>
              <a:gd name="connsiteX253" fmla="*/ 4282595 w 12188825"/>
              <a:gd name="connsiteY253" fmla="*/ 2660937 h 3388079"/>
              <a:gd name="connsiteX254" fmla="*/ 5189443 w 12188825"/>
              <a:gd name="connsiteY254" fmla="*/ 2382493 h 3388079"/>
              <a:gd name="connsiteX255" fmla="*/ 5189443 w 12188825"/>
              <a:gd name="connsiteY255" fmla="*/ 2382480 h 3388079"/>
              <a:gd name="connsiteX256" fmla="*/ 5508943 w 12188825"/>
              <a:gd name="connsiteY256" fmla="*/ 2225741 h 3388079"/>
              <a:gd name="connsiteX257" fmla="*/ 6105840 w 12188825"/>
              <a:gd name="connsiteY257" fmla="*/ 2114720 h 3388079"/>
              <a:gd name="connsiteX258" fmla="*/ 6743213 w 12188825"/>
              <a:gd name="connsiteY258" fmla="*/ 2427845 h 3388079"/>
              <a:gd name="connsiteX259" fmla="*/ 6828015 w 12188825"/>
              <a:gd name="connsiteY259" fmla="*/ 2491959 h 3388079"/>
              <a:gd name="connsiteX260" fmla="*/ 6828015 w 12188825"/>
              <a:gd name="connsiteY260" fmla="*/ 2491972 h 3388079"/>
              <a:gd name="connsiteX261" fmla="*/ 7348160 w 12188825"/>
              <a:gd name="connsiteY261" fmla="*/ 2843583 h 3388079"/>
              <a:gd name="connsiteX262" fmla="*/ 7989102 w 12188825"/>
              <a:gd name="connsiteY262" fmla="*/ 3085716 h 3388079"/>
              <a:gd name="connsiteX263" fmla="*/ 9368065 w 12188825"/>
              <a:gd name="connsiteY263" fmla="*/ 3119575 h 3388079"/>
              <a:gd name="connsiteX264" fmla="*/ 10612848 w 12188825"/>
              <a:gd name="connsiteY264" fmla="*/ 2579008 h 3388079"/>
              <a:gd name="connsiteX265" fmla="*/ 11762915 w 12188825"/>
              <a:gd name="connsiteY265" fmla="*/ 1561042 h 3388079"/>
              <a:gd name="connsiteX266" fmla="*/ 12188825 w 12188825"/>
              <a:gd name="connsiteY266" fmla="*/ 974856 h 3388079"/>
              <a:gd name="connsiteX267" fmla="*/ 12188825 w 12188825"/>
              <a:gd name="connsiteY267" fmla="*/ 1016353 h 3388079"/>
              <a:gd name="connsiteX268" fmla="*/ 11019574 w 12188825"/>
              <a:gd name="connsiteY268" fmla="*/ 2302764 h 3388079"/>
              <a:gd name="connsiteX269" fmla="*/ 9826262 w 12188825"/>
              <a:gd name="connsiteY269" fmla="*/ 3014559 h 3388079"/>
              <a:gd name="connsiteX270" fmla="*/ 8483829 w 12188825"/>
              <a:gd name="connsiteY270" fmla="*/ 3187343 h 3388079"/>
              <a:gd name="connsiteX271" fmla="*/ 7203913 w 12188825"/>
              <a:gd name="connsiteY271" fmla="*/ 2784551 h 3388079"/>
              <a:gd name="connsiteX272" fmla="*/ 6856620 w 12188825"/>
              <a:gd name="connsiteY272" fmla="*/ 2540472 h 3388079"/>
              <a:gd name="connsiteX273" fmla="*/ 6856620 w 12188825"/>
              <a:gd name="connsiteY273" fmla="*/ 2540472 h 3388079"/>
              <a:gd name="connsiteX274" fmla="*/ 5884892 w 12188825"/>
              <a:gd name="connsiteY274" fmla="*/ 2134620 h 3388079"/>
              <a:gd name="connsiteX275" fmla="*/ 5186599 w 12188825"/>
              <a:gd name="connsiteY275" fmla="*/ 2404846 h 3388079"/>
              <a:gd name="connsiteX276" fmla="*/ 5186599 w 12188825"/>
              <a:gd name="connsiteY276" fmla="*/ 2404846 h 3388079"/>
              <a:gd name="connsiteX277" fmla="*/ 4675659 w 12188825"/>
              <a:gd name="connsiteY277" fmla="*/ 2634652 h 3388079"/>
              <a:gd name="connsiteX278" fmla="*/ 4008486 w 12188825"/>
              <a:gd name="connsiteY278" fmla="*/ 2620024 h 3388079"/>
              <a:gd name="connsiteX279" fmla="*/ 3354098 w 12188825"/>
              <a:gd name="connsiteY279" fmla="*/ 2240597 h 3388079"/>
              <a:gd name="connsiteX280" fmla="*/ 3354098 w 12188825"/>
              <a:gd name="connsiteY280" fmla="*/ 2240597 h 3388079"/>
              <a:gd name="connsiteX281" fmla="*/ 3328349 w 12188825"/>
              <a:gd name="connsiteY281" fmla="*/ 2222491 h 3388079"/>
              <a:gd name="connsiteX282" fmla="*/ 2614909 w 12188825"/>
              <a:gd name="connsiteY282" fmla="*/ 1856290 h 3388079"/>
              <a:gd name="connsiteX283" fmla="*/ 1807679 w 12188825"/>
              <a:gd name="connsiteY283" fmla="*/ 1750263 h 3388079"/>
              <a:gd name="connsiteX284" fmla="*/ 201180 w 12188825"/>
              <a:gd name="connsiteY284" fmla="*/ 2008313 h 3388079"/>
              <a:gd name="connsiteX285" fmla="*/ 0 w 12188825"/>
              <a:gd name="connsiteY285" fmla="*/ 2065714 h 3388079"/>
              <a:gd name="connsiteX286" fmla="*/ 0 w 12188825"/>
              <a:gd name="connsiteY286" fmla="*/ 2268260 h 3388079"/>
              <a:gd name="connsiteX287" fmla="*/ 0 w 12188825"/>
              <a:gd name="connsiteY287" fmla="*/ 2247032 h 3388079"/>
              <a:gd name="connsiteX288" fmla="*/ 2663538 w 12188825"/>
              <a:gd name="connsiteY288" fmla="*/ 2055814 h 3388079"/>
              <a:gd name="connsiteX289" fmla="*/ 3264256 w 12188825"/>
              <a:gd name="connsiteY289" fmla="*/ 2406616 h 3388079"/>
              <a:gd name="connsiteX290" fmla="*/ 3447724 w 12188825"/>
              <a:gd name="connsiteY290" fmla="*/ 2564709 h 3388079"/>
              <a:gd name="connsiteX291" fmla="*/ 3447762 w 12188825"/>
              <a:gd name="connsiteY291" fmla="*/ 2564734 h 3388079"/>
              <a:gd name="connsiteX292" fmla="*/ 3447774 w 12188825"/>
              <a:gd name="connsiteY292" fmla="*/ 2564747 h 3388079"/>
              <a:gd name="connsiteX293" fmla="*/ 3919698 w 12188825"/>
              <a:gd name="connsiteY293" fmla="*/ 2934426 h 3388079"/>
              <a:gd name="connsiteX294" fmla="*/ 4640210 w 12188825"/>
              <a:gd name="connsiteY294" fmla="*/ 3076284 h 3388079"/>
              <a:gd name="connsiteX295" fmla="*/ 5239532 w 12188825"/>
              <a:gd name="connsiteY295" fmla="*/ 2772540 h 3388079"/>
              <a:gd name="connsiteX296" fmla="*/ 5321565 w 12188825"/>
              <a:gd name="connsiteY296" fmla="*/ 2716846 h 3388079"/>
              <a:gd name="connsiteX297" fmla="*/ 6409684 w 12188825"/>
              <a:gd name="connsiteY297" fmla="*/ 2336421 h 3388079"/>
              <a:gd name="connsiteX298" fmla="*/ 7054829 w 12188825"/>
              <a:gd name="connsiteY298" fmla="*/ 2716568 h 3388079"/>
              <a:gd name="connsiteX299" fmla="*/ 7074216 w 12188825"/>
              <a:gd name="connsiteY299" fmla="*/ 2731778 h 3388079"/>
              <a:gd name="connsiteX300" fmla="*/ 7755699 w 12188825"/>
              <a:gd name="connsiteY300" fmla="*/ 3150601 h 3388079"/>
              <a:gd name="connsiteX301" fmla="*/ 9254493 w 12188825"/>
              <a:gd name="connsiteY301" fmla="*/ 3330023 h 3388079"/>
              <a:gd name="connsiteX302" fmla="*/ 10608759 w 12188825"/>
              <a:gd name="connsiteY302" fmla="*/ 2711486 h 3388079"/>
              <a:gd name="connsiteX303" fmla="*/ 11780562 w 12188825"/>
              <a:gd name="connsiteY303" fmla="*/ 1651278 h 3388079"/>
              <a:gd name="connsiteX304" fmla="*/ 12188825 w 12188825"/>
              <a:gd name="connsiteY304" fmla="*/ 1104588 h 3388079"/>
              <a:gd name="connsiteX305" fmla="*/ 12188825 w 12188825"/>
              <a:gd name="connsiteY305" fmla="*/ 1133215 h 3388079"/>
              <a:gd name="connsiteX306" fmla="*/ 12106144 w 12188825"/>
              <a:gd name="connsiteY306" fmla="*/ 1257994 h 3388079"/>
              <a:gd name="connsiteX307" fmla="*/ 11012006 w 12188825"/>
              <a:gd name="connsiteY307" fmla="*/ 2425266 h 3388079"/>
              <a:gd name="connsiteX308" fmla="*/ 9764341 w 12188825"/>
              <a:gd name="connsiteY308" fmla="*/ 3212390 h 3388079"/>
              <a:gd name="connsiteX309" fmla="*/ 8288706 w 12188825"/>
              <a:gd name="connsiteY309" fmla="*/ 3337002 h 3388079"/>
              <a:gd name="connsiteX310" fmla="*/ 7588191 w 12188825"/>
              <a:gd name="connsiteY310" fmla="*/ 3093378 h 3388079"/>
              <a:gd name="connsiteX311" fmla="*/ 6979588 w 12188825"/>
              <a:gd name="connsiteY311" fmla="*/ 2681445 h 3388079"/>
              <a:gd name="connsiteX312" fmla="*/ 6978864 w 12188825"/>
              <a:gd name="connsiteY312" fmla="*/ 2680889 h 3388079"/>
              <a:gd name="connsiteX313" fmla="*/ 6934972 w 12188825"/>
              <a:gd name="connsiteY313" fmla="*/ 2647384 h 3388079"/>
              <a:gd name="connsiteX314" fmla="*/ 6187949 w 12188825"/>
              <a:gd name="connsiteY314" fmla="*/ 2334726 h 3388079"/>
              <a:gd name="connsiteX315" fmla="*/ 5562764 w 12188825"/>
              <a:gd name="connsiteY315" fmla="*/ 2578225 h 3388079"/>
              <a:gd name="connsiteX316" fmla="*/ 5348114 w 12188825"/>
              <a:gd name="connsiteY316" fmla="*/ 2721575 h 3388079"/>
              <a:gd name="connsiteX317" fmla="*/ 5348063 w 12188825"/>
              <a:gd name="connsiteY317" fmla="*/ 2721613 h 3388079"/>
              <a:gd name="connsiteX318" fmla="*/ 4391786 w 12188825"/>
              <a:gd name="connsiteY318" fmla="*/ 3119929 h 3388079"/>
              <a:gd name="connsiteX319" fmla="*/ 3473168 w 12188825"/>
              <a:gd name="connsiteY319" fmla="*/ 2607519 h 3388079"/>
              <a:gd name="connsiteX320" fmla="*/ 3093372 w 12188825"/>
              <a:gd name="connsiteY320" fmla="*/ 2301866 h 3388079"/>
              <a:gd name="connsiteX321" fmla="*/ 1687695 w 12188825"/>
              <a:gd name="connsiteY321" fmla="*/ 1907761 h 3388079"/>
              <a:gd name="connsiteX322" fmla="*/ 201907 w 12188825"/>
              <a:gd name="connsiteY322" fmla="*/ 2190478 h 3388079"/>
              <a:gd name="connsiteX323" fmla="*/ 0 w 12188825"/>
              <a:gd name="connsiteY323" fmla="*/ 2268260 h 3388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Lst>
            <a:rect l="l" t="t" r="r" b="b"/>
            <a:pathLst>
              <a:path w="12188825" h="3388079">
                <a:moveTo>
                  <a:pt x="0" y="1005224"/>
                </a:moveTo>
                <a:lnTo>
                  <a:pt x="0" y="982319"/>
                </a:lnTo>
                <a:cubicBezTo>
                  <a:pt x="430281" y="1090043"/>
                  <a:pt x="894717" y="959752"/>
                  <a:pt x="1314870" y="770839"/>
                </a:cubicBezTo>
                <a:cubicBezTo>
                  <a:pt x="1495734" y="689526"/>
                  <a:pt x="1673881" y="595031"/>
                  <a:pt x="1852041" y="500528"/>
                </a:cubicBezTo>
                <a:lnTo>
                  <a:pt x="1852041" y="500527"/>
                </a:lnTo>
                <a:cubicBezTo>
                  <a:pt x="2204971" y="313328"/>
                  <a:pt x="2557952" y="126102"/>
                  <a:pt x="2932174" y="41239"/>
                </a:cubicBezTo>
                <a:cubicBezTo>
                  <a:pt x="3456840" y="-77765"/>
                  <a:pt x="3956074" y="70409"/>
                  <a:pt x="4420455" y="362048"/>
                </a:cubicBezTo>
                <a:cubicBezTo>
                  <a:pt x="4694514" y="534165"/>
                  <a:pt x="4955748" y="745426"/>
                  <a:pt x="5217363" y="956991"/>
                </a:cubicBezTo>
                <a:lnTo>
                  <a:pt x="5217376" y="957001"/>
                </a:lnTo>
                <a:cubicBezTo>
                  <a:pt x="5399053" y="1103916"/>
                  <a:pt x="5580895" y="1250974"/>
                  <a:pt x="5767346" y="1385173"/>
                </a:cubicBezTo>
                <a:cubicBezTo>
                  <a:pt x="6110106" y="1631921"/>
                  <a:pt x="6478081" y="1777597"/>
                  <a:pt x="6865381" y="1870804"/>
                </a:cubicBezTo>
                <a:cubicBezTo>
                  <a:pt x="7298402" y="1974935"/>
                  <a:pt x="7740856" y="2021715"/>
                  <a:pt x="8183247" y="2036508"/>
                </a:cubicBezTo>
                <a:cubicBezTo>
                  <a:pt x="8625651" y="2051301"/>
                  <a:pt x="9087632" y="2031703"/>
                  <a:pt x="9538860" y="1972065"/>
                </a:cubicBezTo>
                <a:cubicBezTo>
                  <a:pt x="9922148" y="1921087"/>
                  <a:pt x="10305385" y="1841965"/>
                  <a:pt x="10677499" y="1694960"/>
                </a:cubicBezTo>
                <a:cubicBezTo>
                  <a:pt x="11044218" y="1549992"/>
                  <a:pt x="11399408" y="1339202"/>
                  <a:pt x="11684183" y="986766"/>
                </a:cubicBezTo>
                <a:cubicBezTo>
                  <a:pt x="11889932" y="732115"/>
                  <a:pt x="12044006" y="448165"/>
                  <a:pt x="12188825" y="155924"/>
                </a:cubicBezTo>
                <a:lnTo>
                  <a:pt x="12188825" y="195017"/>
                </a:lnTo>
                <a:cubicBezTo>
                  <a:pt x="12089270" y="391132"/>
                  <a:pt x="11984574" y="582385"/>
                  <a:pt x="11868259" y="761239"/>
                </a:cubicBezTo>
                <a:cubicBezTo>
                  <a:pt x="11639540" y="1112846"/>
                  <a:pt x="11358309" y="1373086"/>
                  <a:pt x="11036093" y="1549752"/>
                </a:cubicBezTo>
                <a:cubicBezTo>
                  <a:pt x="10668967" y="1750996"/>
                  <a:pt x="10279090" y="1863711"/>
                  <a:pt x="9890533" y="1936549"/>
                </a:cubicBezTo>
                <a:cubicBezTo>
                  <a:pt x="9457182" y="2017973"/>
                  <a:pt x="9020276" y="2054322"/>
                  <a:pt x="8585263" y="2060909"/>
                </a:cubicBezTo>
                <a:cubicBezTo>
                  <a:pt x="8126582" y="2067535"/>
                  <a:pt x="7667495" y="2040073"/>
                  <a:pt x="7214883" y="1963025"/>
                </a:cubicBezTo>
                <a:cubicBezTo>
                  <a:pt x="6829538" y="1897418"/>
                  <a:pt x="6440448" y="1799913"/>
                  <a:pt x="6081995" y="1610086"/>
                </a:cubicBezTo>
                <a:cubicBezTo>
                  <a:pt x="5772133" y="1445912"/>
                  <a:pt x="5487232" y="1210150"/>
                  <a:pt x="5203791" y="975607"/>
                </a:cubicBezTo>
                <a:lnTo>
                  <a:pt x="5203791" y="975602"/>
                </a:lnTo>
                <a:lnTo>
                  <a:pt x="5203791" y="975597"/>
                </a:lnTo>
                <a:lnTo>
                  <a:pt x="5203778" y="975593"/>
                </a:lnTo>
                <a:cubicBezTo>
                  <a:pt x="5077585" y="871169"/>
                  <a:pt x="4951685" y="766987"/>
                  <a:pt x="4824007" y="669470"/>
                </a:cubicBezTo>
                <a:cubicBezTo>
                  <a:pt x="4367218" y="320335"/>
                  <a:pt x="3870282" y="17317"/>
                  <a:pt x="3322509" y="16490"/>
                </a:cubicBezTo>
                <a:cubicBezTo>
                  <a:pt x="2804801" y="15641"/>
                  <a:pt x="2315229" y="274915"/>
                  <a:pt x="1826800" y="533579"/>
                </a:cubicBezTo>
                <a:cubicBezTo>
                  <a:pt x="1237742" y="845536"/>
                  <a:pt x="650361" y="1156606"/>
                  <a:pt x="17343" y="1009413"/>
                </a:cubicBezTo>
                <a:cubicBezTo>
                  <a:pt x="11552" y="1008060"/>
                  <a:pt x="5771" y="1006664"/>
                  <a:pt x="0" y="1005224"/>
                </a:cubicBezTo>
                <a:close/>
                <a:moveTo>
                  <a:pt x="0" y="1163985"/>
                </a:moveTo>
                <a:lnTo>
                  <a:pt x="0" y="1142920"/>
                </a:lnTo>
                <a:cubicBezTo>
                  <a:pt x="427759" y="1221807"/>
                  <a:pt x="879410" y="1109953"/>
                  <a:pt x="1298859" y="962935"/>
                </a:cubicBezTo>
                <a:cubicBezTo>
                  <a:pt x="1453429" y="908707"/>
                  <a:pt x="1606906" y="847935"/>
                  <a:pt x="1760295" y="787195"/>
                </a:cubicBezTo>
                <a:cubicBezTo>
                  <a:pt x="2154324" y="631167"/>
                  <a:pt x="2547795" y="475359"/>
                  <a:pt x="2957809" y="431306"/>
                </a:cubicBezTo>
                <a:cubicBezTo>
                  <a:pt x="3504097" y="372942"/>
                  <a:pt x="4060149" y="495313"/>
                  <a:pt x="4572752" y="709094"/>
                </a:cubicBezTo>
                <a:cubicBezTo>
                  <a:pt x="4823842" y="813698"/>
                  <a:pt x="5066819" y="946565"/>
                  <a:pt x="5301149" y="1101053"/>
                </a:cubicBezTo>
                <a:cubicBezTo>
                  <a:pt x="5447034" y="1197174"/>
                  <a:pt x="5588335" y="1303649"/>
                  <a:pt x="5729637" y="1410131"/>
                </a:cubicBezTo>
                <a:lnTo>
                  <a:pt x="5729649" y="1410144"/>
                </a:lnTo>
                <a:lnTo>
                  <a:pt x="5729662" y="1410144"/>
                </a:lnTo>
                <a:cubicBezTo>
                  <a:pt x="5836695" y="1490808"/>
                  <a:pt x="5943728" y="1571460"/>
                  <a:pt x="6052755" y="1647611"/>
                </a:cubicBezTo>
                <a:cubicBezTo>
                  <a:pt x="6379517" y="1875824"/>
                  <a:pt x="6744267" y="2000765"/>
                  <a:pt x="7110669" y="2084818"/>
                </a:cubicBezTo>
                <a:cubicBezTo>
                  <a:pt x="7527222" y="2180478"/>
                  <a:pt x="7952447" y="2221834"/>
                  <a:pt x="8377519" y="2229129"/>
                </a:cubicBezTo>
                <a:cubicBezTo>
                  <a:pt x="8803899" y="2236513"/>
                  <a:pt x="9232286" y="2208950"/>
                  <a:pt x="9657790" y="2137718"/>
                </a:cubicBezTo>
                <a:cubicBezTo>
                  <a:pt x="10036990" y="2074286"/>
                  <a:pt x="10413434" y="1972773"/>
                  <a:pt x="10776267" y="1797991"/>
                </a:cubicBezTo>
                <a:cubicBezTo>
                  <a:pt x="11139101" y="1623209"/>
                  <a:pt x="11457775" y="1386855"/>
                  <a:pt x="11730030" y="1040117"/>
                </a:cubicBezTo>
                <a:cubicBezTo>
                  <a:pt x="11908203" y="813206"/>
                  <a:pt x="12055345" y="559354"/>
                  <a:pt x="12188825" y="293936"/>
                </a:cubicBezTo>
                <a:lnTo>
                  <a:pt x="12188825" y="331738"/>
                </a:lnTo>
                <a:cubicBezTo>
                  <a:pt x="12102716" y="500307"/>
                  <a:pt x="12010932" y="663649"/>
                  <a:pt x="11910196" y="817784"/>
                </a:cubicBezTo>
                <a:cubicBezTo>
                  <a:pt x="11682176" y="1167009"/>
                  <a:pt x="11405922" y="1445684"/>
                  <a:pt x="11092554" y="1645234"/>
                </a:cubicBezTo>
                <a:cubicBezTo>
                  <a:pt x="10370443" y="2105224"/>
                  <a:pt x="9543812" y="2219545"/>
                  <a:pt x="8764235" y="2246868"/>
                </a:cubicBezTo>
                <a:cubicBezTo>
                  <a:pt x="8328853" y="2262128"/>
                  <a:pt x="7892924" y="2241532"/>
                  <a:pt x="7462774" y="2173751"/>
                </a:cubicBezTo>
                <a:cubicBezTo>
                  <a:pt x="7080184" y="2113556"/>
                  <a:pt x="6695588" y="2019515"/>
                  <a:pt x="6337364" y="1840814"/>
                </a:cubicBezTo>
                <a:cubicBezTo>
                  <a:pt x="6137442" y="1741286"/>
                  <a:pt x="5952971" y="1602550"/>
                  <a:pt x="5768540" y="1463461"/>
                </a:cubicBezTo>
                <a:cubicBezTo>
                  <a:pt x="5517792" y="1274430"/>
                  <a:pt x="5266462" y="1089870"/>
                  <a:pt x="4999742" y="940002"/>
                </a:cubicBezTo>
                <a:cubicBezTo>
                  <a:pt x="4490782" y="654192"/>
                  <a:pt x="3931201" y="471788"/>
                  <a:pt x="3370363" y="440825"/>
                </a:cubicBezTo>
                <a:cubicBezTo>
                  <a:pt x="3073692" y="424697"/>
                  <a:pt x="2774964" y="462292"/>
                  <a:pt x="2481848" y="545819"/>
                </a:cubicBezTo>
                <a:cubicBezTo>
                  <a:pt x="2234796" y="616218"/>
                  <a:pt x="1990791" y="713995"/>
                  <a:pt x="1747459" y="811509"/>
                </a:cubicBezTo>
                <a:lnTo>
                  <a:pt x="1747459" y="811509"/>
                </a:lnTo>
                <a:cubicBezTo>
                  <a:pt x="1702081" y="829694"/>
                  <a:pt x="1656715" y="847869"/>
                  <a:pt x="1611375" y="865857"/>
                </a:cubicBezTo>
                <a:cubicBezTo>
                  <a:pt x="1102495" y="1068019"/>
                  <a:pt x="562706" y="1250580"/>
                  <a:pt x="35443" y="1169900"/>
                </a:cubicBezTo>
                <a:cubicBezTo>
                  <a:pt x="23603" y="1168076"/>
                  <a:pt x="11788" y="1166104"/>
                  <a:pt x="0" y="1163985"/>
                </a:cubicBezTo>
                <a:close/>
                <a:moveTo>
                  <a:pt x="0" y="1329328"/>
                </a:moveTo>
                <a:lnTo>
                  <a:pt x="0" y="1309376"/>
                </a:lnTo>
                <a:cubicBezTo>
                  <a:pt x="432501" y="1355335"/>
                  <a:pt x="879083" y="1251528"/>
                  <a:pt x="1304839" y="1134366"/>
                </a:cubicBezTo>
                <a:cubicBezTo>
                  <a:pt x="1405994" y="1106506"/>
                  <a:pt x="1507047" y="1076983"/>
                  <a:pt x="1608112" y="1047457"/>
                </a:cubicBezTo>
                <a:lnTo>
                  <a:pt x="1608125" y="1047450"/>
                </a:lnTo>
                <a:lnTo>
                  <a:pt x="1608138" y="1047449"/>
                </a:lnTo>
                <a:cubicBezTo>
                  <a:pt x="2040879" y="921017"/>
                  <a:pt x="2473811" y="794532"/>
                  <a:pt x="2915935" y="798445"/>
                </a:cubicBezTo>
                <a:cubicBezTo>
                  <a:pt x="3199643" y="801129"/>
                  <a:pt x="3479973" y="843191"/>
                  <a:pt x="3759694" y="890075"/>
                </a:cubicBezTo>
                <a:cubicBezTo>
                  <a:pt x="3880528" y="910294"/>
                  <a:pt x="4001706" y="927957"/>
                  <a:pt x="4122908" y="945622"/>
                </a:cubicBezTo>
                <a:lnTo>
                  <a:pt x="4122921" y="945625"/>
                </a:lnTo>
                <a:lnTo>
                  <a:pt x="4122934" y="945626"/>
                </a:lnTo>
                <a:lnTo>
                  <a:pt x="4122947" y="945627"/>
                </a:lnTo>
                <a:lnTo>
                  <a:pt x="4122947" y="945628"/>
                </a:lnTo>
                <a:lnTo>
                  <a:pt x="4122959" y="945630"/>
                </a:lnTo>
                <a:lnTo>
                  <a:pt x="4122972" y="945631"/>
                </a:lnTo>
                <a:lnTo>
                  <a:pt x="4122985" y="945634"/>
                </a:lnTo>
                <a:cubicBezTo>
                  <a:pt x="4264883" y="966314"/>
                  <a:pt x="4406794" y="986999"/>
                  <a:pt x="4548172" y="1011789"/>
                </a:cubicBezTo>
                <a:cubicBezTo>
                  <a:pt x="4793738" y="1054825"/>
                  <a:pt x="5037540" y="1114766"/>
                  <a:pt x="5272137" y="1214708"/>
                </a:cubicBezTo>
                <a:cubicBezTo>
                  <a:pt x="5522782" y="1321716"/>
                  <a:pt x="5753164" y="1479745"/>
                  <a:pt x="5980600" y="1649368"/>
                </a:cubicBezTo>
                <a:lnTo>
                  <a:pt x="5994071" y="1659433"/>
                </a:lnTo>
                <a:lnTo>
                  <a:pt x="6002527" y="1665742"/>
                </a:lnTo>
                <a:lnTo>
                  <a:pt x="6002540" y="1665754"/>
                </a:lnTo>
                <a:cubicBezTo>
                  <a:pt x="6181119" y="1799116"/>
                  <a:pt x="6358441" y="1931543"/>
                  <a:pt x="6551735" y="2027594"/>
                </a:cubicBezTo>
                <a:cubicBezTo>
                  <a:pt x="6724042" y="2112975"/>
                  <a:pt x="6902786" y="2178303"/>
                  <a:pt x="7083295" y="2230217"/>
                </a:cubicBezTo>
                <a:cubicBezTo>
                  <a:pt x="7493995" y="2348735"/>
                  <a:pt x="7917289" y="2402128"/>
                  <a:pt x="8340293" y="2416225"/>
                </a:cubicBezTo>
                <a:cubicBezTo>
                  <a:pt x="9143562" y="2442726"/>
                  <a:pt x="9988463" y="2351972"/>
                  <a:pt x="10752816" y="1950976"/>
                </a:cubicBezTo>
                <a:cubicBezTo>
                  <a:pt x="11111929" y="1762362"/>
                  <a:pt x="11449497" y="1500961"/>
                  <a:pt x="11733534" y="1147769"/>
                </a:cubicBezTo>
                <a:cubicBezTo>
                  <a:pt x="11906362" y="933132"/>
                  <a:pt x="12055916" y="690429"/>
                  <a:pt x="12188825" y="432683"/>
                </a:cubicBezTo>
                <a:lnTo>
                  <a:pt x="12188825" y="469805"/>
                </a:lnTo>
                <a:cubicBezTo>
                  <a:pt x="12113788" y="613684"/>
                  <a:pt x="12033342" y="752734"/>
                  <a:pt x="11946064" y="885015"/>
                </a:cubicBezTo>
                <a:cubicBezTo>
                  <a:pt x="11703570" y="1252661"/>
                  <a:pt x="11410784" y="1552735"/>
                  <a:pt x="11083628" y="1775625"/>
                </a:cubicBezTo>
                <a:cubicBezTo>
                  <a:pt x="10365135" y="2265428"/>
                  <a:pt x="9547253" y="2411294"/>
                  <a:pt x="8760959" y="2437100"/>
                </a:cubicBezTo>
                <a:cubicBezTo>
                  <a:pt x="8324321" y="2451564"/>
                  <a:pt x="7886792" y="2423913"/>
                  <a:pt x="7457492" y="2340896"/>
                </a:cubicBezTo>
                <a:cubicBezTo>
                  <a:pt x="7084983" y="2268576"/>
                  <a:pt x="6710558" y="2157530"/>
                  <a:pt x="6370655" y="1950963"/>
                </a:cubicBezTo>
                <a:cubicBezTo>
                  <a:pt x="6239256" y="1871120"/>
                  <a:pt x="6113927" y="1776358"/>
                  <a:pt x="5988573" y="1681584"/>
                </a:cubicBezTo>
                <a:lnTo>
                  <a:pt x="5988573" y="1681584"/>
                </a:lnTo>
                <a:lnTo>
                  <a:pt x="5988573" y="1681584"/>
                </a:lnTo>
                <a:cubicBezTo>
                  <a:pt x="5904724" y="1618190"/>
                  <a:pt x="5820875" y="1554784"/>
                  <a:pt x="5735172" y="1495828"/>
                </a:cubicBezTo>
                <a:cubicBezTo>
                  <a:pt x="5492551" y="1328923"/>
                  <a:pt x="5235431" y="1206159"/>
                  <a:pt x="4966172" y="1127358"/>
                </a:cubicBezTo>
                <a:cubicBezTo>
                  <a:pt x="4711476" y="1052814"/>
                  <a:pt x="4470595" y="1017831"/>
                  <a:pt x="4222031" y="981730"/>
                </a:cubicBezTo>
                <a:cubicBezTo>
                  <a:pt x="4214223" y="980597"/>
                  <a:pt x="4206414" y="979463"/>
                  <a:pt x="4198606" y="978327"/>
                </a:cubicBezTo>
                <a:cubicBezTo>
                  <a:pt x="4192194" y="977395"/>
                  <a:pt x="4185782" y="976462"/>
                  <a:pt x="4179358" y="975526"/>
                </a:cubicBezTo>
                <a:cubicBezTo>
                  <a:pt x="4069112" y="959582"/>
                  <a:pt x="3959057" y="941508"/>
                  <a:pt x="3848990" y="923432"/>
                </a:cubicBezTo>
                <a:cubicBezTo>
                  <a:pt x="3682181" y="896038"/>
                  <a:pt x="3515308" y="868634"/>
                  <a:pt x="3347623" y="848614"/>
                </a:cubicBezTo>
                <a:cubicBezTo>
                  <a:pt x="3069273" y="815384"/>
                  <a:pt x="2777935" y="805547"/>
                  <a:pt x="2491929" y="848922"/>
                </a:cubicBezTo>
                <a:cubicBezTo>
                  <a:pt x="2205924" y="892298"/>
                  <a:pt x="1917747" y="976529"/>
                  <a:pt x="1633518" y="1060696"/>
                </a:cubicBezTo>
                <a:cubicBezTo>
                  <a:pt x="1117720" y="1213355"/>
                  <a:pt x="587211" y="1369470"/>
                  <a:pt x="60847" y="1334385"/>
                </a:cubicBezTo>
                <a:cubicBezTo>
                  <a:pt x="40524" y="1333045"/>
                  <a:pt x="20241" y="1331363"/>
                  <a:pt x="0" y="1329328"/>
                </a:cubicBezTo>
                <a:close/>
                <a:moveTo>
                  <a:pt x="0" y="1503123"/>
                </a:moveTo>
                <a:lnTo>
                  <a:pt x="0" y="1482388"/>
                </a:lnTo>
                <a:cubicBezTo>
                  <a:pt x="424666" y="1489708"/>
                  <a:pt x="853550" y="1397184"/>
                  <a:pt x="1274024" y="1306481"/>
                </a:cubicBezTo>
                <a:lnTo>
                  <a:pt x="1274024" y="1306481"/>
                </a:lnTo>
                <a:lnTo>
                  <a:pt x="1290479" y="1302928"/>
                </a:lnTo>
                <a:cubicBezTo>
                  <a:pt x="1339234" y="1292422"/>
                  <a:pt x="1388244" y="1281649"/>
                  <a:pt x="1437456" y="1270839"/>
                </a:cubicBezTo>
                <a:cubicBezTo>
                  <a:pt x="1904199" y="1168325"/>
                  <a:pt x="2389873" y="1061646"/>
                  <a:pt x="2862939" y="1122716"/>
                </a:cubicBezTo>
                <a:cubicBezTo>
                  <a:pt x="3053936" y="1147526"/>
                  <a:pt x="3242558" y="1191658"/>
                  <a:pt x="3431015" y="1235750"/>
                </a:cubicBezTo>
                <a:cubicBezTo>
                  <a:pt x="3502865" y="1252562"/>
                  <a:pt x="3574703" y="1269373"/>
                  <a:pt x="3646630" y="1285101"/>
                </a:cubicBezTo>
                <a:cubicBezTo>
                  <a:pt x="3907217" y="1342072"/>
                  <a:pt x="4179332" y="1374161"/>
                  <a:pt x="4451639" y="1374641"/>
                </a:cubicBezTo>
                <a:cubicBezTo>
                  <a:pt x="4506983" y="1374768"/>
                  <a:pt x="4562392" y="1374249"/>
                  <a:pt x="4617813" y="1373731"/>
                </a:cubicBezTo>
                <a:lnTo>
                  <a:pt x="4617838" y="1373731"/>
                </a:lnTo>
                <a:lnTo>
                  <a:pt x="4617851" y="1373731"/>
                </a:lnTo>
                <a:cubicBezTo>
                  <a:pt x="4812961" y="1371898"/>
                  <a:pt x="5008236" y="1370052"/>
                  <a:pt x="5201581" y="1396957"/>
                </a:cubicBezTo>
                <a:cubicBezTo>
                  <a:pt x="5449865" y="1431498"/>
                  <a:pt x="5686671" y="1519092"/>
                  <a:pt x="5909054" y="1660558"/>
                </a:cubicBezTo>
                <a:cubicBezTo>
                  <a:pt x="6016658" y="1729097"/>
                  <a:pt x="6120136" y="1807259"/>
                  <a:pt x="6223614" y="1885420"/>
                </a:cubicBezTo>
                <a:lnTo>
                  <a:pt x="6223627" y="1885420"/>
                </a:lnTo>
                <a:lnTo>
                  <a:pt x="6223627" y="1885420"/>
                </a:lnTo>
                <a:cubicBezTo>
                  <a:pt x="6328933" y="1964959"/>
                  <a:pt x="6434227" y="2044486"/>
                  <a:pt x="6543876" y="2113898"/>
                </a:cubicBezTo>
                <a:cubicBezTo>
                  <a:pt x="6704984" y="2215854"/>
                  <a:pt x="6874625" y="2294445"/>
                  <a:pt x="7047426" y="2358319"/>
                </a:cubicBezTo>
                <a:cubicBezTo>
                  <a:pt x="7449671" y="2506461"/>
                  <a:pt x="7870172" y="2576682"/>
                  <a:pt x="8290344" y="2600654"/>
                </a:cubicBezTo>
                <a:cubicBezTo>
                  <a:pt x="9100583" y="2647118"/>
                  <a:pt x="9949535" y="2540320"/>
                  <a:pt x="10714384" y="2110851"/>
                </a:cubicBezTo>
                <a:cubicBezTo>
                  <a:pt x="11089266" y="1900440"/>
                  <a:pt x="11442412" y="1616521"/>
                  <a:pt x="11743336" y="1247868"/>
                </a:cubicBezTo>
                <a:cubicBezTo>
                  <a:pt x="11909993" y="1043632"/>
                  <a:pt x="12058417" y="815668"/>
                  <a:pt x="12188825" y="571097"/>
                </a:cubicBezTo>
                <a:lnTo>
                  <a:pt x="12188825" y="606438"/>
                </a:lnTo>
                <a:cubicBezTo>
                  <a:pt x="12120555" y="733342"/>
                  <a:pt x="12047270" y="855805"/>
                  <a:pt x="11968588" y="972822"/>
                </a:cubicBezTo>
                <a:cubicBezTo>
                  <a:pt x="11700446" y="1371645"/>
                  <a:pt x="11402569" y="1669269"/>
                  <a:pt x="11063733" y="1911806"/>
                </a:cubicBezTo>
                <a:cubicBezTo>
                  <a:pt x="10338117" y="2430993"/>
                  <a:pt x="9522227" y="2611072"/>
                  <a:pt x="8718616" y="2629026"/>
                </a:cubicBezTo>
                <a:cubicBezTo>
                  <a:pt x="7919779" y="2646625"/>
                  <a:pt x="7065811" y="2528890"/>
                  <a:pt x="6370261" y="2017657"/>
                </a:cubicBezTo>
                <a:cubicBezTo>
                  <a:pt x="6329022" y="1987313"/>
                  <a:pt x="6287936" y="1956437"/>
                  <a:pt x="6246811" y="1925525"/>
                </a:cubicBezTo>
                <a:lnTo>
                  <a:pt x="6246786" y="1925512"/>
                </a:lnTo>
                <a:lnTo>
                  <a:pt x="6246786" y="1925499"/>
                </a:lnTo>
                <a:cubicBezTo>
                  <a:pt x="6058735" y="1784185"/>
                  <a:pt x="5870075" y="1642402"/>
                  <a:pt x="5663703" y="1549410"/>
                </a:cubicBezTo>
                <a:cubicBezTo>
                  <a:pt x="5412207" y="1436088"/>
                  <a:pt x="5156292" y="1401698"/>
                  <a:pt x="4893877" y="1395326"/>
                </a:cubicBezTo>
                <a:cubicBezTo>
                  <a:pt x="4797750" y="1393037"/>
                  <a:pt x="4701560" y="1393796"/>
                  <a:pt x="4605370" y="1394555"/>
                </a:cubicBezTo>
                <a:lnTo>
                  <a:pt x="4605357" y="1394555"/>
                </a:lnTo>
                <a:lnTo>
                  <a:pt x="4605345" y="1394555"/>
                </a:lnTo>
                <a:lnTo>
                  <a:pt x="4605332" y="1394555"/>
                </a:lnTo>
                <a:lnTo>
                  <a:pt x="4605332" y="1394555"/>
                </a:lnTo>
                <a:lnTo>
                  <a:pt x="4605319" y="1394555"/>
                </a:lnTo>
                <a:lnTo>
                  <a:pt x="4605307" y="1394555"/>
                </a:lnTo>
                <a:cubicBezTo>
                  <a:pt x="4441545" y="1395832"/>
                  <a:pt x="4277795" y="1397121"/>
                  <a:pt x="4114516" y="1383403"/>
                </a:cubicBezTo>
                <a:cubicBezTo>
                  <a:pt x="3886852" y="1364185"/>
                  <a:pt x="3662983" y="1312006"/>
                  <a:pt x="3439496" y="1259903"/>
                </a:cubicBezTo>
                <a:lnTo>
                  <a:pt x="3439496" y="1259903"/>
                </a:lnTo>
                <a:cubicBezTo>
                  <a:pt x="3388811" y="1248084"/>
                  <a:pt x="3338138" y="1236272"/>
                  <a:pt x="3287440" y="1224851"/>
                </a:cubicBezTo>
                <a:cubicBezTo>
                  <a:pt x="3027006" y="1165798"/>
                  <a:pt x="2766927" y="1119980"/>
                  <a:pt x="2500055" y="1127891"/>
                </a:cubicBezTo>
                <a:cubicBezTo>
                  <a:pt x="2213948" y="1136504"/>
                  <a:pt x="1928361" y="1188598"/>
                  <a:pt x="1644615" y="1248123"/>
                </a:cubicBezTo>
                <a:cubicBezTo>
                  <a:pt x="1554393" y="1267059"/>
                  <a:pt x="1464094" y="1286821"/>
                  <a:pt x="1373731" y="1306607"/>
                </a:cubicBezTo>
                <a:lnTo>
                  <a:pt x="1373719" y="1306607"/>
                </a:lnTo>
                <a:lnTo>
                  <a:pt x="1373706" y="1306607"/>
                </a:lnTo>
                <a:lnTo>
                  <a:pt x="1373706" y="1306607"/>
                </a:lnTo>
                <a:lnTo>
                  <a:pt x="1373693" y="1306620"/>
                </a:lnTo>
                <a:cubicBezTo>
                  <a:pt x="951478" y="1399030"/>
                  <a:pt x="527591" y="1491820"/>
                  <a:pt x="101997" y="1502428"/>
                </a:cubicBezTo>
                <a:cubicBezTo>
                  <a:pt x="67969" y="1503300"/>
                  <a:pt x="33965" y="1503540"/>
                  <a:pt x="0" y="1503123"/>
                </a:cubicBezTo>
                <a:close/>
                <a:moveTo>
                  <a:pt x="0" y="1682659"/>
                </a:moveTo>
                <a:lnTo>
                  <a:pt x="0" y="1662189"/>
                </a:lnTo>
                <a:cubicBezTo>
                  <a:pt x="324654" y="1635992"/>
                  <a:pt x="648758" y="1576770"/>
                  <a:pt x="972352" y="1517638"/>
                </a:cubicBezTo>
                <a:lnTo>
                  <a:pt x="972360" y="1517638"/>
                </a:lnTo>
                <a:lnTo>
                  <a:pt x="972380" y="1517638"/>
                </a:lnTo>
                <a:cubicBezTo>
                  <a:pt x="1081271" y="1497737"/>
                  <a:pt x="1190104" y="1477849"/>
                  <a:pt x="1298884" y="1459238"/>
                </a:cubicBezTo>
                <a:cubicBezTo>
                  <a:pt x="1806485" y="1372365"/>
                  <a:pt x="2336369" y="1293711"/>
                  <a:pt x="2842815" y="1411471"/>
                </a:cubicBezTo>
                <a:cubicBezTo>
                  <a:pt x="3006082" y="1449465"/>
                  <a:pt x="3165298" y="1509521"/>
                  <a:pt x="3324312" y="1569513"/>
                </a:cubicBezTo>
                <a:lnTo>
                  <a:pt x="3324324" y="1569513"/>
                </a:lnTo>
                <a:lnTo>
                  <a:pt x="3324350" y="1569526"/>
                </a:lnTo>
                <a:cubicBezTo>
                  <a:pt x="3403247" y="1599288"/>
                  <a:pt x="3482106" y="1629025"/>
                  <a:pt x="3561384" y="1656057"/>
                </a:cubicBezTo>
                <a:cubicBezTo>
                  <a:pt x="3819711" y="1744156"/>
                  <a:pt x="4081301" y="1805375"/>
                  <a:pt x="4352185" y="1792883"/>
                </a:cubicBezTo>
                <a:cubicBezTo>
                  <a:pt x="4516150" y="1785196"/>
                  <a:pt x="4680154" y="1755914"/>
                  <a:pt x="4843992" y="1726670"/>
                </a:cubicBezTo>
                <a:cubicBezTo>
                  <a:pt x="5147735" y="1672443"/>
                  <a:pt x="5450894" y="1618329"/>
                  <a:pt x="5752021" y="1702079"/>
                </a:cubicBezTo>
                <a:cubicBezTo>
                  <a:pt x="6023222" y="1777509"/>
                  <a:pt x="6252525" y="1949117"/>
                  <a:pt x="6481179" y="2120245"/>
                </a:cubicBezTo>
                <a:cubicBezTo>
                  <a:pt x="6643367" y="2241634"/>
                  <a:pt x="6805225" y="2362757"/>
                  <a:pt x="6981455" y="2449136"/>
                </a:cubicBezTo>
                <a:cubicBezTo>
                  <a:pt x="7368310" y="2638925"/>
                  <a:pt x="7782984" y="2735141"/>
                  <a:pt x="8197963" y="2776460"/>
                </a:cubicBezTo>
                <a:cubicBezTo>
                  <a:pt x="9028733" y="2858818"/>
                  <a:pt x="9895472" y="2735230"/>
                  <a:pt x="10674148" y="2270953"/>
                </a:cubicBezTo>
                <a:cubicBezTo>
                  <a:pt x="11273685" y="1913488"/>
                  <a:pt x="11808572" y="1392506"/>
                  <a:pt x="12188825" y="707899"/>
                </a:cubicBezTo>
                <a:lnTo>
                  <a:pt x="12188825" y="734219"/>
                </a:lnTo>
                <a:cubicBezTo>
                  <a:pt x="11882937" y="1277502"/>
                  <a:pt x="11479664" y="1725203"/>
                  <a:pt x="11025656" y="2060252"/>
                </a:cubicBezTo>
                <a:cubicBezTo>
                  <a:pt x="10668193" y="2324055"/>
                  <a:pt x="10285019" y="2525527"/>
                  <a:pt x="9889149" y="2644754"/>
                </a:cubicBezTo>
                <a:cubicBezTo>
                  <a:pt x="9493279" y="2763993"/>
                  <a:pt x="9051993" y="2820876"/>
                  <a:pt x="8632532" y="2819548"/>
                </a:cubicBezTo>
                <a:cubicBezTo>
                  <a:pt x="8213072" y="2818221"/>
                  <a:pt x="7785219" y="2762413"/>
                  <a:pt x="7377592" y="2630556"/>
                </a:cubicBezTo>
                <a:cubicBezTo>
                  <a:pt x="7187014" y="2568894"/>
                  <a:pt x="6999776" y="2490075"/>
                  <a:pt x="6820892" y="2386842"/>
                </a:cubicBezTo>
                <a:cubicBezTo>
                  <a:pt x="6689240" y="2310717"/>
                  <a:pt x="6565231" y="2216865"/>
                  <a:pt x="6441210" y="2123001"/>
                </a:cubicBezTo>
                <a:lnTo>
                  <a:pt x="6441197" y="2122988"/>
                </a:lnTo>
                <a:lnTo>
                  <a:pt x="6441197" y="2122988"/>
                </a:lnTo>
                <a:cubicBezTo>
                  <a:pt x="6373181" y="2071517"/>
                  <a:pt x="6305165" y="2020046"/>
                  <a:pt x="6235892" y="1971483"/>
                </a:cubicBezTo>
                <a:cubicBezTo>
                  <a:pt x="6000229" y="1806475"/>
                  <a:pt x="5753354" y="1694531"/>
                  <a:pt x="5481036" y="1679801"/>
                </a:cubicBezTo>
                <a:cubicBezTo>
                  <a:pt x="5271146" y="1668599"/>
                  <a:pt x="5061537" y="1707123"/>
                  <a:pt x="4852651" y="1745534"/>
                </a:cubicBezTo>
                <a:lnTo>
                  <a:pt x="4852651" y="1745534"/>
                </a:lnTo>
                <a:cubicBezTo>
                  <a:pt x="4818916" y="1751729"/>
                  <a:pt x="4785193" y="1757924"/>
                  <a:pt x="4751496" y="1763917"/>
                </a:cubicBezTo>
                <a:cubicBezTo>
                  <a:pt x="4509155" y="1806955"/>
                  <a:pt x="4263181" y="1834796"/>
                  <a:pt x="4020332" y="1797852"/>
                </a:cubicBezTo>
                <a:cubicBezTo>
                  <a:pt x="3777203" y="1760883"/>
                  <a:pt x="3541984" y="1673631"/>
                  <a:pt x="3308301" y="1586936"/>
                </a:cubicBezTo>
                <a:lnTo>
                  <a:pt x="3308276" y="1586936"/>
                </a:lnTo>
                <a:lnTo>
                  <a:pt x="3290424" y="1580311"/>
                </a:lnTo>
                <a:cubicBezTo>
                  <a:pt x="3284165" y="1577984"/>
                  <a:pt x="3277905" y="1575670"/>
                  <a:pt x="3271646" y="1573344"/>
                </a:cubicBezTo>
                <a:cubicBezTo>
                  <a:pt x="3013611" y="1477634"/>
                  <a:pt x="2757430" y="1399764"/>
                  <a:pt x="2486482" y="1380622"/>
                </a:cubicBezTo>
                <a:cubicBezTo>
                  <a:pt x="2210278" y="1361454"/>
                  <a:pt x="1932234" y="1385590"/>
                  <a:pt x="1655788" y="1424089"/>
                </a:cubicBezTo>
                <a:cubicBezTo>
                  <a:pt x="1436288" y="1454699"/>
                  <a:pt x="1217289" y="1494311"/>
                  <a:pt x="998293" y="1533922"/>
                </a:cubicBezTo>
                <a:lnTo>
                  <a:pt x="998280" y="1533935"/>
                </a:lnTo>
                <a:lnTo>
                  <a:pt x="998277" y="1533935"/>
                </a:lnTo>
                <a:cubicBezTo>
                  <a:pt x="703788" y="1587201"/>
                  <a:pt x="409310" y="1640480"/>
                  <a:pt x="113653" y="1671823"/>
                </a:cubicBezTo>
                <a:cubicBezTo>
                  <a:pt x="75767" y="1675907"/>
                  <a:pt x="37885" y="1679523"/>
                  <a:pt x="0" y="1682659"/>
                </a:cubicBezTo>
                <a:close/>
                <a:moveTo>
                  <a:pt x="0" y="1870551"/>
                </a:moveTo>
                <a:lnTo>
                  <a:pt x="0" y="1849829"/>
                </a:lnTo>
                <a:cubicBezTo>
                  <a:pt x="135001" y="1824909"/>
                  <a:pt x="269877" y="1798434"/>
                  <a:pt x="404746" y="1771971"/>
                </a:cubicBezTo>
                <a:lnTo>
                  <a:pt x="404754" y="1771971"/>
                </a:lnTo>
                <a:cubicBezTo>
                  <a:pt x="710535" y="1711953"/>
                  <a:pt x="1016283" y="1651935"/>
                  <a:pt x="1323389" y="1610098"/>
                </a:cubicBezTo>
                <a:cubicBezTo>
                  <a:pt x="1820414" y="1542292"/>
                  <a:pt x="2330872" y="1514022"/>
                  <a:pt x="2813994" y="1666943"/>
                </a:cubicBezTo>
                <a:cubicBezTo>
                  <a:pt x="3004368" y="1727100"/>
                  <a:pt x="3185880" y="1822317"/>
                  <a:pt x="3367087" y="1917382"/>
                </a:cubicBezTo>
                <a:cubicBezTo>
                  <a:pt x="3661612" y="2071897"/>
                  <a:pt x="3955350" y="2225994"/>
                  <a:pt x="4285070" y="2228409"/>
                </a:cubicBezTo>
                <a:cubicBezTo>
                  <a:pt x="4534573" y="2230242"/>
                  <a:pt x="4774820" y="2145266"/>
                  <a:pt x="5015295" y="2060227"/>
                </a:cubicBezTo>
                <a:lnTo>
                  <a:pt x="5015295" y="2060227"/>
                </a:lnTo>
                <a:cubicBezTo>
                  <a:pt x="5210368" y="1991245"/>
                  <a:pt x="5405566" y="1922199"/>
                  <a:pt x="5605971" y="1899416"/>
                </a:cubicBezTo>
                <a:cubicBezTo>
                  <a:pt x="5825180" y="1874521"/>
                  <a:pt x="6037874" y="1917622"/>
                  <a:pt x="6237974" y="2025508"/>
                </a:cubicBezTo>
                <a:cubicBezTo>
                  <a:pt x="6381117" y="2102721"/>
                  <a:pt x="6513861" y="2204336"/>
                  <a:pt x="6646668" y="2306013"/>
                </a:cubicBezTo>
                <a:lnTo>
                  <a:pt x="6646681" y="2306026"/>
                </a:lnTo>
                <a:cubicBezTo>
                  <a:pt x="6717376" y="2360140"/>
                  <a:pt x="6788097" y="2414291"/>
                  <a:pt x="6860417" y="2464763"/>
                </a:cubicBezTo>
                <a:cubicBezTo>
                  <a:pt x="7228939" y="2722397"/>
                  <a:pt x="7644539" y="2863863"/>
                  <a:pt x="8061283" y="2935197"/>
                </a:cubicBezTo>
                <a:cubicBezTo>
                  <a:pt x="8911149" y="3080444"/>
                  <a:pt x="9802012" y="2946778"/>
                  <a:pt x="10597727" y="2454181"/>
                </a:cubicBezTo>
                <a:cubicBezTo>
                  <a:pt x="11191842" y="2086146"/>
                  <a:pt x="11783052" y="1552318"/>
                  <a:pt x="12188825" y="847281"/>
                </a:cubicBezTo>
                <a:lnTo>
                  <a:pt x="12188825" y="876995"/>
                </a:lnTo>
                <a:cubicBezTo>
                  <a:pt x="11866240" y="1427541"/>
                  <a:pt x="11430249" y="1875596"/>
                  <a:pt x="10979084" y="2216094"/>
                </a:cubicBezTo>
                <a:cubicBezTo>
                  <a:pt x="10608938" y="2495310"/>
                  <a:pt x="10214883" y="2719982"/>
                  <a:pt x="9802647" y="2847414"/>
                </a:cubicBezTo>
                <a:cubicBezTo>
                  <a:pt x="9378577" y="2978526"/>
                  <a:pt x="8941671" y="3025647"/>
                  <a:pt x="8511520" y="3005127"/>
                </a:cubicBezTo>
                <a:cubicBezTo>
                  <a:pt x="8081356" y="2984607"/>
                  <a:pt x="7662848" y="2897848"/>
                  <a:pt x="7265581" y="2717390"/>
                </a:cubicBezTo>
                <a:cubicBezTo>
                  <a:pt x="7073429" y="2630227"/>
                  <a:pt x="6892920" y="2516803"/>
                  <a:pt x="6717782" y="2383606"/>
                </a:cubicBezTo>
                <a:cubicBezTo>
                  <a:pt x="6697531" y="2368181"/>
                  <a:pt x="6677280" y="2352655"/>
                  <a:pt x="6657003" y="2337103"/>
                </a:cubicBezTo>
                <a:cubicBezTo>
                  <a:pt x="6459760" y="2185851"/>
                  <a:pt x="6260054" y="2032702"/>
                  <a:pt x="6035094" y="1959484"/>
                </a:cubicBezTo>
                <a:cubicBezTo>
                  <a:pt x="5694987" y="1849133"/>
                  <a:pt x="5361725" y="1965300"/>
                  <a:pt x="5028360" y="2081505"/>
                </a:cubicBezTo>
                <a:cubicBezTo>
                  <a:pt x="4915144" y="2120965"/>
                  <a:pt x="4801915" y="2160438"/>
                  <a:pt x="4688406" y="2191047"/>
                </a:cubicBezTo>
                <a:cubicBezTo>
                  <a:pt x="4452451" y="2254707"/>
                  <a:pt x="4217004" y="2267995"/>
                  <a:pt x="3983435" y="2208103"/>
                </a:cubicBezTo>
                <a:cubicBezTo>
                  <a:pt x="3745905" y="2147124"/>
                  <a:pt x="3522672" y="2028302"/>
                  <a:pt x="3300531" y="1910074"/>
                </a:cubicBezTo>
                <a:cubicBezTo>
                  <a:pt x="3293687" y="1906433"/>
                  <a:pt x="3286856" y="1902792"/>
                  <a:pt x="3280013" y="1899163"/>
                </a:cubicBezTo>
                <a:cubicBezTo>
                  <a:pt x="3276826" y="1897456"/>
                  <a:pt x="3273627" y="1895762"/>
                  <a:pt x="3270427" y="1894055"/>
                </a:cubicBezTo>
                <a:cubicBezTo>
                  <a:pt x="3038319" y="1770656"/>
                  <a:pt x="2792282" y="1665375"/>
                  <a:pt x="2533803" y="1619328"/>
                </a:cubicBezTo>
                <a:cubicBezTo>
                  <a:pt x="2272454" y="1572725"/>
                  <a:pt x="2006471" y="1568527"/>
                  <a:pt x="1741224" y="1586645"/>
                </a:cubicBezTo>
                <a:cubicBezTo>
                  <a:pt x="1290492" y="1617684"/>
                  <a:pt x="841958" y="1706099"/>
                  <a:pt x="394018" y="1794413"/>
                </a:cubicBezTo>
                <a:cubicBezTo>
                  <a:pt x="319472" y="1809105"/>
                  <a:pt x="244942" y="1823796"/>
                  <a:pt x="170421" y="1838222"/>
                </a:cubicBezTo>
                <a:cubicBezTo>
                  <a:pt x="113612" y="1849146"/>
                  <a:pt x="56809" y="1859981"/>
                  <a:pt x="0" y="1870551"/>
                </a:cubicBezTo>
                <a:close/>
                <a:moveTo>
                  <a:pt x="0" y="2065714"/>
                </a:moveTo>
                <a:lnTo>
                  <a:pt x="0" y="2044890"/>
                </a:lnTo>
                <a:cubicBezTo>
                  <a:pt x="455157" y="1911111"/>
                  <a:pt x="914734" y="1801797"/>
                  <a:pt x="1377337" y="1754056"/>
                </a:cubicBezTo>
                <a:cubicBezTo>
                  <a:pt x="1874489" y="1702584"/>
                  <a:pt x="2385302" y="1720209"/>
                  <a:pt x="2855969" y="1921592"/>
                </a:cubicBezTo>
                <a:cubicBezTo>
                  <a:pt x="3045200" y="2002522"/>
                  <a:pt x="3221964" y="2124847"/>
                  <a:pt x="3398498" y="2247020"/>
                </a:cubicBezTo>
                <a:cubicBezTo>
                  <a:pt x="3677673" y="2440210"/>
                  <a:pt x="3956239" y="2632996"/>
                  <a:pt x="4282595" y="2660937"/>
                </a:cubicBezTo>
                <a:cubicBezTo>
                  <a:pt x="4600431" y="2688146"/>
                  <a:pt x="4895299" y="2535123"/>
                  <a:pt x="5189443" y="2382493"/>
                </a:cubicBezTo>
                <a:lnTo>
                  <a:pt x="5189443" y="2382480"/>
                </a:lnTo>
                <a:cubicBezTo>
                  <a:pt x="5295689" y="2327355"/>
                  <a:pt x="5401846" y="2272268"/>
                  <a:pt x="5508943" y="2225741"/>
                </a:cubicBezTo>
                <a:cubicBezTo>
                  <a:pt x="5702732" y="2141675"/>
                  <a:pt x="5904572" y="2088080"/>
                  <a:pt x="6105840" y="2114720"/>
                </a:cubicBezTo>
                <a:cubicBezTo>
                  <a:pt x="6337605" y="2144950"/>
                  <a:pt x="6546275" y="2279867"/>
                  <a:pt x="6743213" y="2427845"/>
                </a:cubicBezTo>
                <a:cubicBezTo>
                  <a:pt x="6771514" y="2449098"/>
                  <a:pt x="6799752" y="2470529"/>
                  <a:pt x="6828015" y="2491959"/>
                </a:cubicBezTo>
                <a:lnTo>
                  <a:pt x="6828015" y="2491972"/>
                </a:lnTo>
                <a:cubicBezTo>
                  <a:pt x="6996386" y="2619682"/>
                  <a:pt x="7165137" y="2747683"/>
                  <a:pt x="7348160" y="2843583"/>
                </a:cubicBezTo>
                <a:cubicBezTo>
                  <a:pt x="7561909" y="2955591"/>
                  <a:pt x="7769869" y="3031362"/>
                  <a:pt x="7989102" y="3085716"/>
                </a:cubicBezTo>
                <a:cubicBezTo>
                  <a:pt x="8439441" y="3197698"/>
                  <a:pt x="8908685" y="3208521"/>
                  <a:pt x="9368065" y="3119575"/>
                </a:cubicBezTo>
                <a:cubicBezTo>
                  <a:pt x="9827456" y="3030629"/>
                  <a:pt x="10216038" y="2845189"/>
                  <a:pt x="10612848" y="2579008"/>
                </a:cubicBezTo>
                <a:cubicBezTo>
                  <a:pt x="11009645" y="2312828"/>
                  <a:pt x="11416397" y="1967425"/>
                  <a:pt x="11762915" y="1561042"/>
                </a:cubicBezTo>
                <a:cubicBezTo>
                  <a:pt x="11914983" y="1382328"/>
                  <a:pt x="12060474" y="1186998"/>
                  <a:pt x="12188825" y="974856"/>
                </a:cubicBezTo>
                <a:lnTo>
                  <a:pt x="12188825" y="1016353"/>
                </a:lnTo>
                <a:cubicBezTo>
                  <a:pt x="11868335" y="1540244"/>
                  <a:pt x="11435733" y="1969233"/>
                  <a:pt x="11019574" y="2302764"/>
                </a:cubicBezTo>
                <a:cubicBezTo>
                  <a:pt x="10645859" y="2602234"/>
                  <a:pt x="10246193" y="2864394"/>
                  <a:pt x="9826262" y="3014559"/>
                </a:cubicBezTo>
                <a:cubicBezTo>
                  <a:pt x="9406332" y="3164737"/>
                  <a:pt x="8930638" y="3224704"/>
                  <a:pt x="8483829" y="3187343"/>
                </a:cubicBezTo>
                <a:cubicBezTo>
                  <a:pt x="8041984" y="3150349"/>
                  <a:pt x="7602361" y="3024876"/>
                  <a:pt x="7203913" y="2784551"/>
                </a:cubicBezTo>
                <a:cubicBezTo>
                  <a:pt x="7085276" y="2713028"/>
                  <a:pt x="6970866" y="2626687"/>
                  <a:pt x="6856620" y="2540472"/>
                </a:cubicBezTo>
                <a:lnTo>
                  <a:pt x="6856620" y="2540472"/>
                </a:lnTo>
                <a:cubicBezTo>
                  <a:pt x="6556141" y="2313713"/>
                  <a:pt x="6256829" y="2087852"/>
                  <a:pt x="5884892" y="2134620"/>
                </a:cubicBezTo>
                <a:cubicBezTo>
                  <a:pt x="5641598" y="2165306"/>
                  <a:pt x="5414213" y="2285025"/>
                  <a:pt x="5186599" y="2404846"/>
                </a:cubicBezTo>
                <a:lnTo>
                  <a:pt x="5186599" y="2404846"/>
                </a:lnTo>
                <a:cubicBezTo>
                  <a:pt x="5018571" y="2493312"/>
                  <a:pt x="4850416" y="2581841"/>
                  <a:pt x="4675659" y="2634652"/>
                </a:cubicBezTo>
                <a:cubicBezTo>
                  <a:pt x="4451245" y="2702269"/>
                  <a:pt x="4226564" y="2697578"/>
                  <a:pt x="4008486" y="2620024"/>
                </a:cubicBezTo>
                <a:cubicBezTo>
                  <a:pt x="3776098" y="2537197"/>
                  <a:pt x="3564038" y="2388145"/>
                  <a:pt x="3354098" y="2240597"/>
                </a:cubicBezTo>
                <a:lnTo>
                  <a:pt x="3354098" y="2240597"/>
                </a:lnTo>
                <a:cubicBezTo>
                  <a:pt x="3345515" y="2234553"/>
                  <a:pt x="3336932" y="2228522"/>
                  <a:pt x="3328349" y="2222491"/>
                </a:cubicBezTo>
                <a:cubicBezTo>
                  <a:pt x="3109979" y="2069153"/>
                  <a:pt x="2869694" y="1931619"/>
                  <a:pt x="2614909" y="1856290"/>
                </a:cubicBezTo>
                <a:cubicBezTo>
                  <a:pt x="2360125" y="1780960"/>
                  <a:pt x="2079566" y="1749314"/>
                  <a:pt x="1807679" y="1750263"/>
                </a:cubicBezTo>
                <a:cubicBezTo>
                  <a:pt x="1269949" y="1752235"/>
                  <a:pt x="730936" y="1862561"/>
                  <a:pt x="201180" y="2008313"/>
                </a:cubicBezTo>
                <a:cubicBezTo>
                  <a:pt x="134006" y="2026848"/>
                  <a:pt x="66943" y="2046028"/>
                  <a:pt x="0" y="2065714"/>
                </a:cubicBezTo>
                <a:close/>
                <a:moveTo>
                  <a:pt x="0" y="2268260"/>
                </a:moveTo>
                <a:lnTo>
                  <a:pt x="0" y="2247032"/>
                </a:lnTo>
                <a:cubicBezTo>
                  <a:pt x="857006" y="1896609"/>
                  <a:pt x="1813329" y="1728958"/>
                  <a:pt x="2663538" y="2055814"/>
                </a:cubicBezTo>
                <a:cubicBezTo>
                  <a:pt x="2875306" y="2137086"/>
                  <a:pt x="3078808" y="2252507"/>
                  <a:pt x="3264256" y="2406616"/>
                </a:cubicBezTo>
                <a:cubicBezTo>
                  <a:pt x="3326013" y="2457961"/>
                  <a:pt x="3386856" y="2511329"/>
                  <a:pt x="3447724" y="2564709"/>
                </a:cubicBezTo>
                <a:lnTo>
                  <a:pt x="3447762" y="2564734"/>
                </a:lnTo>
                <a:lnTo>
                  <a:pt x="3447774" y="2564747"/>
                </a:lnTo>
                <a:cubicBezTo>
                  <a:pt x="3600236" y="2698475"/>
                  <a:pt x="3752774" y="2832267"/>
                  <a:pt x="3919698" y="2934426"/>
                </a:cubicBezTo>
                <a:cubicBezTo>
                  <a:pt x="4153279" y="3077397"/>
                  <a:pt x="4388929" y="3137440"/>
                  <a:pt x="4640210" y="3076284"/>
                </a:cubicBezTo>
                <a:cubicBezTo>
                  <a:pt x="4850810" y="3025053"/>
                  <a:pt x="5048256" y="2901616"/>
                  <a:pt x="5239532" y="2772540"/>
                </a:cubicBezTo>
                <a:cubicBezTo>
                  <a:pt x="5266779" y="2754169"/>
                  <a:pt x="5294115" y="2735546"/>
                  <a:pt x="5321565" y="2716846"/>
                </a:cubicBezTo>
                <a:cubicBezTo>
                  <a:pt x="5663855" y="2483741"/>
                  <a:pt x="6022207" y="2239699"/>
                  <a:pt x="6409684" y="2336421"/>
                </a:cubicBezTo>
                <a:cubicBezTo>
                  <a:pt x="6646110" y="2395528"/>
                  <a:pt x="6852837" y="2557907"/>
                  <a:pt x="7054829" y="2716568"/>
                </a:cubicBezTo>
                <a:cubicBezTo>
                  <a:pt x="7061291" y="2721638"/>
                  <a:pt x="7067754" y="2726721"/>
                  <a:pt x="7074216" y="2731778"/>
                </a:cubicBezTo>
                <a:cubicBezTo>
                  <a:pt x="7282391" y="2895168"/>
                  <a:pt x="7514563" y="3046724"/>
                  <a:pt x="7755699" y="3150601"/>
                </a:cubicBezTo>
                <a:cubicBezTo>
                  <a:pt x="8232155" y="3355525"/>
                  <a:pt x="8748795" y="3415985"/>
                  <a:pt x="9254493" y="3330023"/>
                </a:cubicBezTo>
                <a:cubicBezTo>
                  <a:pt x="9735710" y="3248208"/>
                  <a:pt x="10179319" y="3018061"/>
                  <a:pt x="10608759" y="2711486"/>
                </a:cubicBezTo>
                <a:cubicBezTo>
                  <a:pt x="11038200" y="2404897"/>
                  <a:pt x="11424738" y="2066384"/>
                  <a:pt x="11780562" y="1651278"/>
                </a:cubicBezTo>
                <a:cubicBezTo>
                  <a:pt x="11923959" y="1483981"/>
                  <a:pt x="12063928" y="1302005"/>
                  <a:pt x="12188825" y="1104588"/>
                </a:cubicBezTo>
                <a:lnTo>
                  <a:pt x="12188825" y="1133215"/>
                </a:lnTo>
                <a:cubicBezTo>
                  <a:pt x="12161807" y="1175614"/>
                  <a:pt x="12134191" y="1217211"/>
                  <a:pt x="12106144" y="1257994"/>
                </a:cubicBezTo>
                <a:cubicBezTo>
                  <a:pt x="11789946" y="1717643"/>
                  <a:pt x="11408804" y="2097563"/>
                  <a:pt x="11012006" y="2425266"/>
                </a:cubicBezTo>
                <a:cubicBezTo>
                  <a:pt x="10615209" y="2752956"/>
                  <a:pt x="10205157" y="3045991"/>
                  <a:pt x="9764341" y="3212390"/>
                </a:cubicBezTo>
                <a:cubicBezTo>
                  <a:pt x="9282983" y="3393936"/>
                  <a:pt x="8775116" y="3433522"/>
                  <a:pt x="8288706" y="3337002"/>
                </a:cubicBezTo>
                <a:cubicBezTo>
                  <a:pt x="8048484" y="3289147"/>
                  <a:pt x="7813037" y="3208255"/>
                  <a:pt x="7588191" y="3093378"/>
                </a:cubicBezTo>
                <a:cubicBezTo>
                  <a:pt x="7379014" y="2986491"/>
                  <a:pt x="7178418" y="2833304"/>
                  <a:pt x="6979588" y="2681445"/>
                </a:cubicBezTo>
                <a:lnTo>
                  <a:pt x="6978864" y="2680889"/>
                </a:lnTo>
                <a:cubicBezTo>
                  <a:pt x="6964225" y="2669712"/>
                  <a:pt x="6949586" y="2658535"/>
                  <a:pt x="6934972" y="2647384"/>
                </a:cubicBezTo>
                <a:cubicBezTo>
                  <a:pt x="6707307" y="2473576"/>
                  <a:pt x="6462541" y="2321805"/>
                  <a:pt x="6187949" y="2334726"/>
                </a:cubicBezTo>
                <a:cubicBezTo>
                  <a:pt x="5969528" y="2345081"/>
                  <a:pt x="5760096" y="2452702"/>
                  <a:pt x="5562764" y="2578225"/>
                </a:cubicBezTo>
                <a:cubicBezTo>
                  <a:pt x="5491383" y="2623614"/>
                  <a:pt x="5419952" y="2672455"/>
                  <a:pt x="5348114" y="2721575"/>
                </a:cubicBezTo>
                <a:lnTo>
                  <a:pt x="5348063" y="2721613"/>
                </a:lnTo>
                <a:cubicBezTo>
                  <a:pt x="5044942" y="2928850"/>
                  <a:pt x="4734724" y="3140942"/>
                  <a:pt x="4391786" y="3119929"/>
                </a:cubicBezTo>
                <a:cubicBezTo>
                  <a:pt x="4037079" y="3098258"/>
                  <a:pt x="3754831" y="2852648"/>
                  <a:pt x="3473168" y="2607519"/>
                </a:cubicBezTo>
                <a:cubicBezTo>
                  <a:pt x="3348524" y="2499065"/>
                  <a:pt x="3224008" y="2390698"/>
                  <a:pt x="3093372" y="2301866"/>
                </a:cubicBezTo>
                <a:cubicBezTo>
                  <a:pt x="2665696" y="2011487"/>
                  <a:pt x="2172988" y="1907571"/>
                  <a:pt x="1687695" y="1907761"/>
                </a:cubicBezTo>
                <a:cubicBezTo>
                  <a:pt x="1189024" y="1907685"/>
                  <a:pt x="687306" y="2014787"/>
                  <a:pt x="201907" y="2190478"/>
                </a:cubicBezTo>
                <a:cubicBezTo>
                  <a:pt x="134331" y="2215032"/>
                  <a:pt x="67029" y="2240963"/>
                  <a:pt x="0" y="2268260"/>
                </a:cubicBezTo>
                <a:close/>
              </a:path>
            </a:pathLst>
          </a:custGeom>
          <a:solidFill>
            <a:schemeClr val="accent1">
              <a:alpha val="50000"/>
            </a:schemeClr>
          </a:solidFill>
          <a:ln w="12690" cap="flat">
            <a:noFill/>
            <a:prstDash val="solid"/>
            <a:miter/>
          </a:ln>
        </p:spPr>
        <p:txBody>
          <a:bodyPr rtlCol="0" anchor="ctr"/>
          <a:lstStyle/>
          <a:p>
            <a:endParaRPr lang="zh-CN" altLang="en-US">
              <a:latin typeface="MiSans Demibold" charset="0"/>
              <a:sym typeface="MiSans Demibold" charset="0"/>
            </a:endParaRPr>
          </a:p>
        </p:txBody>
      </p:sp>
      <p:sp>
        <p:nvSpPr>
          <p:cNvPr id="2" name="标题 1"/>
          <p:cNvSpPr>
            <a:spLocks noGrp="1"/>
          </p:cNvSpPr>
          <p:nvPr>
            <p:ph type="ctrTitle"/>
            <p:custDataLst>
              <p:tags r:id="rId3"/>
            </p:custDataLst>
          </p:nvPr>
        </p:nvSpPr>
        <p:spPr>
          <a:xfrm>
            <a:off x="1093850" y="3465573"/>
            <a:ext cx="10043122" cy="1800000"/>
          </a:xfrm>
        </p:spPr>
        <p:txBody>
          <a:bodyPr wrap="square" anchor="b">
            <a:normAutofit/>
          </a:bodyPr>
          <a:lstStyle>
            <a:lvl1pPr algn="l">
              <a:lnSpc>
                <a:spcPct val="100000"/>
              </a:lnSpc>
              <a:defRPr sz="5400">
                <a:solidFill>
                  <a:schemeClr val="accent1"/>
                </a:solidFill>
                <a:latin typeface="+mj-ea"/>
                <a:ea typeface="+mj-ea"/>
                <a:cs typeface="+mj-ea"/>
                <a:sym typeface="+mj-ea"/>
              </a:defRPr>
            </a:lvl1pPr>
          </a:lstStyle>
          <a:p>
            <a:r>
              <a:rPr lang="zh-CN" altLang="en-US"/>
              <a:t>单击此处编辑母版标题样式</a:t>
            </a:r>
            <a:endParaRPr lang="zh-CN" altLang="en-US" dirty="0"/>
          </a:p>
        </p:txBody>
      </p:sp>
      <p:sp>
        <p:nvSpPr>
          <p:cNvPr id="4" name="日期占位符 3"/>
          <p:cNvSpPr>
            <a:spLocks noGrp="1"/>
          </p:cNvSpPr>
          <p:nvPr>
            <p:ph type="dt" sz="half" idx="10"/>
            <p:custDataLst>
              <p:tags r:id="rId4"/>
            </p:custDataLst>
          </p:nvPr>
        </p:nvSpPr>
        <p:spPr/>
        <p:txBody>
          <a:bodyPr wrap="square">
            <a:normAutofit/>
          </a:bodyPr>
          <a:lstStyle>
            <a:lvl1pPr>
              <a:defRPr>
                <a:latin typeface="+mn-ea"/>
                <a:ea typeface="+mn-ea"/>
                <a:cs typeface="+mn-ea"/>
                <a:sym typeface="+mn-ea"/>
              </a:defRPr>
            </a:lvl1pPr>
          </a:lstStyle>
          <a:p>
            <a:fld id="{5592522B-0F24-4480-B9DD-A9474A6880D6}"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normAutofit/>
          </a:bodyPr>
          <a:lstStyle>
            <a:lvl1pPr>
              <a:defRPr>
                <a:latin typeface="MiSans Demibold" charset="0"/>
                <a:sym typeface="MiSans Demibold" charset="0"/>
              </a:defRPr>
            </a:lvl1pPr>
          </a:lstStyle>
          <a:p>
            <a:endParaRPr lang="zh-CN" altLang="en-US" dirty="0"/>
          </a:p>
        </p:txBody>
      </p:sp>
      <p:sp>
        <p:nvSpPr>
          <p:cNvPr id="6" name="灯片编号占位符 5"/>
          <p:cNvSpPr>
            <a:spLocks noGrp="1"/>
          </p:cNvSpPr>
          <p:nvPr>
            <p:ph type="sldNum" sz="quarter" idx="12"/>
            <p:custDataLst>
              <p:tags r:id="rId6"/>
            </p:custDataLst>
          </p:nvPr>
        </p:nvSpPr>
        <p:spPr>
          <a:xfrm>
            <a:off x="8610600" y="6356350"/>
            <a:ext cx="2743200" cy="365125"/>
          </a:xfrm>
        </p:spPr>
        <p:txBody>
          <a:bodyPr wrap="square">
            <a:normAutofit/>
          </a:bodyPr>
          <a:lstStyle>
            <a:lvl1pPr>
              <a:defRPr>
                <a:latin typeface="+mn-ea"/>
                <a:ea typeface="+mn-ea"/>
                <a:cs typeface="+mn-ea"/>
                <a:sym typeface="+mn-ea"/>
              </a:defRPr>
            </a:lvl1pPr>
          </a:lstStyle>
          <a:p>
            <a:fld id="{BE5F26B5-172A-4DC2-B0B7-181CFC56B87C}" type="slidenum">
              <a:rPr lang="zh-CN" altLang="en-US" smtClean="0"/>
            </a:fld>
            <a:endParaRPr lang="zh-CN" altLang="en-US"/>
          </a:p>
        </p:txBody>
      </p:sp>
      <p:sp>
        <p:nvSpPr>
          <p:cNvPr id="24" name="署名占位符 10"/>
          <p:cNvSpPr>
            <a:spLocks noGrp="1"/>
          </p:cNvSpPr>
          <p:nvPr>
            <p:ph type="body" sz="quarter" idx="17" hasCustomPrompt="1"/>
            <p:custDataLst>
              <p:tags r:id="rId7"/>
            </p:custDataLst>
          </p:nvPr>
        </p:nvSpPr>
        <p:spPr>
          <a:xfrm>
            <a:off x="1093850" y="5676389"/>
            <a:ext cx="10043122" cy="579632"/>
          </a:xfrm>
        </p:spPr>
        <p:txBody>
          <a:bodyPr wrap="square" anchor="t">
            <a:normAutofit/>
          </a:bodyPr>
          <a:lstStyle>
            <a:lvl1pPr marL="0" indent="0" algn="l">
              <a:lnSpc>
                <a:spcPct val="100000"/>
              </a:lnSpc>
              <a:buNone/>
              <a:defRPr sz="2400">
                <a:solidFill>
                  <a:schemeClr val="accent1"/>
                </a:solidFill>
                <a:latin typeface="+mn-ea"/>
                <a:ea typeface="+mn-ea"/>
                <a:cs typeface="+mn-ea"/>
                <a:sym typeface="+mn-ea"/>
              </a:defRPr>
            </a:lvl1pPr>
          </a:lstStyle>
          <a:p>
            <a:pPr lvl="0"/>
            <a:r>
              <a:rPr lang="zh-CN" altLang="en-US"/>
              <a:t>署名</a:t>
            </a:r>
            <a:endParaRPr lang="zh-CN" alt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96000" y="360000"/>
            <a:ext cx="10800000" cy="720000"/>
          </a:xfrm>
        </p:spPr>
        <p:txBody>
          <a:bodyPr wrap="square" lIns="0" tIns="0" rIns="0" bIns="0" anchor="b">
            <a:normAutofit/>
          </a:bodyPr>
          <a:lstStyle>
            <a:lvl1pPr algn="l">
              <a:defRPr sz="3600">
                <a:latin typeface="+mj-ea"/>
                <a:ea typeface="+mj-ea"/>
                <a:cs typeface="+mj-ea"/>
                <a:sym typeface="+mj-ea"/>
              </a:defRPr>
            </a:lvl1pPr>
          </a:lstStyle>
          <a:p>
            <a:r>
              <a:rPr lang="zh-CN" altLang="en-US"/>
              <a:t>单击此处编辑母版标题样式</a:t>
            </a:r>
            <a:endParaRPr lang="zh-CN" altLang="en-US" dirty="0"/>
          </a:p>
        </p:txBody>
      </p:sp>
      <p:sp>
        <p:nvSpPr>
          <p:cNvPr id="3" name="内容占位符 2"/>
          <p:cNvSpPr>
            <a:spLocks noGrp="1"/>
          </p:cNvSpPr>
          <p:nvPr>
            <p:ph idx="1"/>
            <p:custDataLst>
              <p:tags r:id="rId3"/>
            </p:custDataLst>
          </p:nvPr>
        </p:nvSpPr>
        <p:spPr/>
        <p:txBody>
          <a:bodyPr wrap="square">
            <a:normAutofit/>
          </a:bodyPr>
          <a:lstStyle>
            <a:lvl1pPr>
              <a:defRPr>
                <a:latin typeface="+mn-ea"/>
                <a:ea typeface="+mn-ea"/>
                <a:cs typeface="+mn-ea"/>
                <a:sym typeface="+mn-ea"/>
              </a:defRPr>
            </a:lvl1pPr>
            <a:lvl2pPr>
              <a:defRPr>
                <a:latin typeface="+mn-ea"/>
                <a:ea typeface="+mn-ea"/>
                <a:cs typeface="+mn-ea"/>
                <a:sym typeface="+mn-ea"/>
              </a:defRPr>
            </a:lvl2pPr>
            <a:lvl3pPr>
              <a:defRPr>
                <a:latin typeface="+mn-ea"/>
                <a:ea typeface="+mn-ea"/>
                <a:cs typeface="+mn-ea"/>
                <a:sym typeface="+mn-ea"/>
              </a:defRPr>
            </a:lvl3pPr>
            <a:lvl4pPr>
              <a:defRPr>
                <a:latin typeface="+mn-ea"/>
                <a:ea typeface="+mn-ea"/>
                <a:cs typeface="+mn-ea"/>
                <a:sym typeface="+mn-ea"/>
              </a:defRPr>
            </a:lvl4pPr>
            <a:lvl5pPr>
              <a:defRPr>
                <a:latin typeface="+mn-ea"/>
                <a:ea typeface="+mn-ea"/>
                <a:cs typeface="+mn-ea"/>
                <a:sym typeface="+mn-ea"/>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sp>
        <p:nvSpPr>
          <p:cNvPr id="4" name="日期占位符 3"/>
          <p:cNvSpPr>
            <a:spLocks noGrp="1"/>
          </p:cNvSpPr>
          <p:nvPr>
            <p:ph type="dt" sz="half" idx="10"/>
            <p:custDataLst>
              <p:tags r:id="rId4"/>
            </p:custDataLst>
          </p:nvPr>
        </p:nvSpPr>
        <p:spPr/>
        <p:txBody>
          <a:bodyPr wrap="square">
            <a:normAutofit/>
          </a:bodyPr>
          <a:lstStyle>
            <a:lvl1pPr>
              <a:defRPr>
                <a:latin typeface="+mn-ea"/>
                <a:ea typeface="+mn-ea"/>
                <a:cs typeface="+mn-ea"/>
                <a:sym typeface="+mn-ea"/>
              </a:defRPr>
            </a:lvl1pPr>
          </a:lstStyle>
          <a:p>
            <a:fld id="{5592522B-0F24-4480-B9DD-A9474A6880D6}"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lvl1pPr>
              <a:defRPr>
                <a:latin typeface="MiSans Demibold" charset="0"/>
                <a:sym typeface="MiSans Demibold" charset="0"/>
              </a:defRPr>
            </a:lvl1pPr>
          </a:lstStyle>
          <a:p>
            <a:endParaRPr lang="zh-CN" altLang="en-US"/>
          </a:p>
        </p:txBody>
      </p:sp>
      <p:sp>
        <p:nvSpPr>
          <p:cNvPr id="6" name="灯片编号占位符 5"/>
          <p:cNvSpPr>
            <a:spLocks noGrp="1"/>
          </p:cNvSpPr>
          <p:nvPr>
            <p:ph type="sldNum" sz="quarter" idx="12"/>
            <p:custDataLst>
              <p:tags r:id="rId6"/>
            </p:custDataLst>
          </p:nvPr>
        </p:nvSpPr>
        <p:spPr/>
        <p:txBody>
          <a:bodyPr wrap="square">
            <a:normAutofit/>
          </a:bodyPr>
          <a:lstStyle>
            <a:lvl1pPr>
              <a:defRPr>
                <a:latin typeface="+mn-ea"/>
                <a:ea typeface="+mn-ea"/>
                <a:cs typeface="+mn-ea"/>
                <a:sym typeface="+mn-ea"/>
              </a:defRPr>
            </a:lvl1pPr>
          </a:lstStyle>
          <a:p>
            <a:fld id="{BE5F26B5-172A-4DC2-B0B7-181CFC56B87C}" type="slidenum">
              <a:rPr lang="zh-CN" altLang="en-US" smtClean="0"/>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showMasterSp="0" userDrawn="1">
  <p:cSld name="目录">
    <p:spTree>
      <p:nvGrpSpPr>
        <p:cNvPr id="1" name=""/>
        <p:cNvGrpSpPr/>
        <p:nvPr/>
      </p:nvGrpSpPr>
      <p:grpSpPr>
        <a:xfrm>
          <a:off x="0" y="0"/>
          <a:ext cx="0" cy="0"/>
          <a:chOff x="0" y="0"/>
          <a:chExt cx="0" cy="0"/>
        </a:xfrm>
      </p:grpSpPr>
      <p:sp>
        <p:nvSpPr>
          <p:cNvPr id="4" name="图片 3" descr="C:/Users/kingsoft/AppData/Local/Temp/fig2wpp/@svg_Union_#color-2113&amp;611.svg"/>
          <p:cNvSpPr/>
          <p:nvPr userDrawn="1">
            <p:custDataLst>
              <p:tags r:id="rId2"/>
            </p:custDataLst>
          </p:nvPr>
        </p:nvSpPr>
        <p:spPr>
          <a:xfrm>
            <a:off x="0" y="0"/>
            <a:ext cx="12188825" cy="4382115"/>
          </a:xfrm>
          <a:custGeom>
            <a:avLst/>
            <a:gdLst>
              <a:gd name="connsiteX0" fmla="*/ 0 w 12188825"/>
              <a:gd name="connsiteY0" fmla="*/ 2772567 h 4382115"/>
              <a:gd name="connsiteX1" fmla="*/ 1528034 w 12188825"/>
              <a:gd name="connsiteY1" fmla="*/ 2906473 h 4382115"/>
              <a:gd name="connsiteX2" fmla="*/ 2151201 w 12188825"/>
              <a:gd name="connsiteY2" fmla="*/ 2767277 h 4382115"/>
              <a:gd name="connsiteX3" fmla="*/ 3042496 w 12188825"/>
              <a:gd name="connsiteY3" fmla="*/ 2754718 h 4382115"/>
              <a:gd name="connsiteX4" fmla="*/ 3863045 w 12188825"/>
              <a:gd name="connsiteY4" fmla="*/ 2978931 h 4382115"/>
              <a:gd name="connsiteX5" fmla="*/ 4168426 w 12188825"/>
              <a:gd name="connsiteY5" fmla="*/ 3111150 h 4382115"/>
              <a:gd name="connsiteX6" fmla="*/ 4168438 w 12188825"/>
              <a:gd name="connsiteY6" fmla="*/ 3111163 h 4382115"/>
              <a:gd name="connsiteX7" fmla="*/ 4168451 w 12188825"/>
              <a:gd name="connsiteY7" fmla="*/ 3111163 h 4382115"/>
              <a:gd name="connsiteX8" fmla="*/ 4168502 w 12188825"/>
              <a:gd name="connsiteY8" fmla="*/ 3111189 h 4382115"/>
              <a:gd name="connsiteX9" fmla="*/ 5160926 w 12188825"/>
              <a:gd name="connsiteY9" fmla="*/ 3451460 h 4382115"/>
              <a:gd name="connsiteX10" fmla="*/ 5413299 w 12188825"/>
              <a:gd name="connsiteY10" fmla="*/ 3144196 h 4382115"/>
              <a:gd name="connsiteX11" fmla="*/ 5413311 w 12188825"/>
              <a:gd name="connsiteY11" fmla="*/ 3144183 h 4382115"/>
              <a:gd name="connsiteX12" fmla="*/ 5660656 w 12188825"/>
              <a:gd name="connsiteY12" fmla="*/ 2842945 h 4382115"/>
              <a:gd name="connsiteX13" fmla="*/ 7038323 w 12188825"/>
              <a:gd name="connsiteY13" fmla="*/ 1372209 h 4382115"/>
              <a:gd name="connsiteX14" fmla="*/ 8633484 w 12188825"/>
              <a:gd name="connsiteY14" fmla="*/ 325187 h 4382115"/>
              <a:gd name="connsiteX15" fmla="*/ 9640231 w 12188825"/>
              <a:gd name="connsiteY15" fmla="*/ 0 h 4382115"/>
              <a:gd name="connsiteX16" fmla="*/ 9740598 w 12188825"/>
              <a:gd name="connsiteY16" fmla="*/ 0 h 4382115"/>
              <a:gd name="connsiteX17" fmla="*/ 8087463 w 12188825"/>
              <a:gd name="connsiteY17" fmla="*/ 625433 h 4382115"/>
              <a:gd name="connsiteX18" fmla="*/ 6559442 w 12188825"/>
              <a:gd name="connsiteY18" fmla="*/ 1859591 h 4382115"/>
              <a:gd name="connsiteX19" fmla="*/ 5272746 w 12188825"/>
              <a:gd name="connsiteY19" fmla="*/ 3345284 h 4382115"/>
              <a:gd name="connsiteX20" fmla="*/ 5183095 w 12188825"/>
              <a:gd name="connsiteY20" fmla="*/ 3454656 h 4382115"/>
              <a:gd name="connsiteX21" fmla="*/ 5233006 w 12188825"/>
              <a:gd name="connsiteY21" fmla="*/ 3460847 h 4382115"/>
              <a:gd name="connsiteX22" fmla="*/ 5877756 w 12188825"/>
              <a:gd name="connsiteY22" fmla="*/ 2785683 h 4382115"/>
              <a:gd name="connsiteX23" fmla="*/ 5925737 w 12188825"/>
              <a:gd name="connsiteY23" fmla="*/ 2733737 h 4382115"/>
              <a:gd name="connsiteX24" fmla="*/ 5927553 w 12188825"/>
              <a:gd name="connsiteY24" fmla="*/ 2731783 h 4382115"/>
              <a:gd name="connsiteX25" fmla="*/ 7301728 w 12188825"/>
              <a:gd name="connsiteY25" fmla="*/ 1386239 h 4382115"/>
              <a:gd name="connsiteX26" fmla="*/ 10559953 w 12188825"/>
              <a:gd name="connsiteY26" fmla="*/ 168244 h 4382115"/>
              <a:gd name="connsiteX27" fmla="*/ 12188825 w 12188825"/>
              <a:gd name="connsiteY27" fmla="*/ 377334 h 4382115"/>
              <a:gd name="connsiteX28" fmla="*/ 12188825 w 12188825"/>
              <a:gd name="connsiteY28" fmla="*/ 395697 h 4382115"/>
              <a:gd name="connsiteX29" fmla="*/ 10061685 w 12188825"/>
              <a:gd name="connsiteY29" fmla="*/ 230830 h 4382115"/>
              <a:gd name="connsiteX30" fmla="*/ 8391460 w 12188825"/>
              <a:gd name="connsiteY30" fmla="*/ 725425 h 4382115"/>
              <a:gd name="connsiteX31" fmla="*/ 6812868 w 12188825"/>
              <a:gd name="connsiteY31" fmla="*/ 1840893 h 4382115"/>
              <a:gd name="connsiteX32" fmla="*/ 5961580 w 12188825"/>
              <a:gd name="connsiteY32" fmla="*/ 2723259 h 4382115"/>
              <a:gd name="connsiteX33" fmla="*/ 5961580 w 12188825"/>
              <a:gd name="connsiteY33" fmla="*/ 2723259 h 4382115"/>
              <a:gd name="connsiteX34" fmla="*/ 5415863 w 12188825"/>
              <a:gd name="connsiteY34" fmla="*/ 3302838 h 4382115"/>
              <a:gd name="connsiteX35" fmla="*/ 5257561 w 12188825"/>
              <a:gd name="connsiteY35" fmla="*/ 3463371 h 4382115"/>
              <a:gd name="connsiteX36" fmla="*/ 5306989 w 12188825"/>
              <a:gd name="connsiteY36" fmla="*/ 3467341 h 4382115"/>
              <a:gd name="connsiteX37" fmla="*/ 5751259 w 12188825"/>
              <a:gd name="connsiteY37" fmla="*/ 3078740 h 4382115"/>
              <a:gd name="connsiteX38" fmla="*/ 6298461 w 12188825"/>
              <a:gd name="connsiteY38" fmla="*/ 2544206 h 4382115"/>
              <a:gd name="connsiteX39" fmla="*/ 7198974 w 12188825"/>
              <a:gd name="connsiteY39" fmla="*/ 1695837 h 4382115"/>
              <a:gd name="connsiteX40" fmla="*/ 10475571 w 12188825"/>
              <a:gd name="connsiteY40" fmla="*/ 450066 h 4382115"/>
              <a:gd name="connsiteX41" fmla="*/ 12188825 w 12188825"/>
              <a:gd name="connsiteY41" fmla="*/ 685416 h 4382115"/>
              <a:gd name="connsiteX42" fmla="*/ 12188825 w 12188825"/>
              <a:gd name="connsiteY42" fmla="*/ 702859 h 4382115"/>
              <a:gd name="connsiteX43" fmla="*/ 9967437 w 12188825"/>
              <a:gd name="connsiteY43" fmla="*/ 514671 h 4382115"/>
              <a:gd name="connsiteX44" fmla="*/ 8257383 w 12188825"/>
              <a:gd name="connsiteY44" fmla="*/ 1026416 h 4382115"/>
              <a:gd name="connsiteX45" fmla="*/ 6695931 w 12188825"/>
              <a:gd name="connsiteY45" fmla="*/ 2178158 h 4382115"/>
              <a:gd name="connsiteX46" fmla="*/ 6313316 w 12188825"/>
              <a:gd name="connsiteY46" fmla="*/ 2555977 h 4382115"/>
              <a:gd name="connsiteX47" fmla="*/ 6313291 w 12188825"/>
              <a:gd name="connsiteY47" fmla="*/ 2556003 h 4382115"/>
              <a:gd name="connsiteX48" fmla="*/ 6313278 w 12188825"/>
              <a:gd name="connsiteY48" fmla="*/ 2556016 h 4382115"/>
              <a:gd name="connsiteX49" fmla="*/ 6313253 w 12188825"/>
              <a:gd name="connsiteY49" fmla="*/ 2556041 h 4382115"/>
              <a:gd name="connsiteX50" fmla="*/ 6313253 w 12188825"/>
              <a:gd name="connsiteY50" fmla="*/ 2556041 h 4382115"/>
              <a:gd name="connsiteX51" fmla="*/ 6313240 w 12188825"/>
              <a:gd name="connsiteY51" fmla="*/ 2556054 h 4382115"/>
              <a:gd name="connsiteX52" fmla="*/ 6313228 w 12188825"/>
              <a:gd name="connsiteY52" fmla="*/ 2556066 h 4382115"/>
              <a:gd name="connsiteX53" fmla="*/ 5331608 w 12188825"/>
              <a:gd name="connsiteY53" fmla="*/ 3468762 h 4382115"/>
              <a:gd name="connsiteX54" fmla="*/ 5373063 w 12188825"/>
              <a:gd name="connsiteY54" fmla="*/ 3470297 h 4382115"/>
              <a:gd name="connsiteX55" fmla="*/ 5459235 w 12188825"/>
              <a:gd name="connsiteY55" fmla="*/ 3414203 h 4382115"/>
              <a:gd name="connsiteX56" fmla="*/ 6575046 w 12188825"/>
              <a:gd name="connsiteY56" fmla="*/ 2477455 h 4382115"/>
              <a:gd name="connsiteX57" fmla="*/ 7005731 w 12188825"/>
              <a:gd name="connsiteY57" fmla="*/ 2080608 h 4382115"/>
              <a:gd name="connsiteX58" fmla="*/ 8599622 w 12188825"/>
              <a:gd name="connsiteY58" fmla="*/ 1071477 h 4382115"/>
              <a:gd name="connsiteX59" fmla="*/ 10340682 w 12188825"/>
              <a:gd name="connsiteY59" fmla="*/ 717201 h 4382115"/>
              <a:gd name="connsiteX60" fmla="*/ 12188825 w 12188825"/>
              <a:gd name="connsiteY60" fmla="*/ 991706 h 4382115"/>
              <a:gd name="connsiteX61" fmla="*/ 12188825 w 12188825"/>
              <a:gd name="connsiteY61" fmla="*/ 1009340 h 4382115"/>
              <a:gd name="connsiteX62" fmla="*/ 9847035 w 12188825"/>
              <a:gd name="connsiteY62" fmla="*/ 781267 h 4382115"/>
              <a:gd name="connsiteX63" fmla="*/ 8029211 w 12188825"/>
              <a:gd name="connsiteY63" fmla="*/ 1353980 h 4382115"/>
              <a:gd name="connsiteX64" fmla="*/ 6576849 w 12188825"/>
              <a:gd name="connsiteY64" fmla="*/ 2500784 h 4382115"/>
              <a:gd name="connsiteX65" fmla="*/ 6495717 w 12188825"/>
              <a:gd name="connsiteY65" fmla="*/ 2576553 h 4382115"/>
              <a:gd name="connsiteX66" fmla="*/ 6476901 w 12188825"/>
              <a:gd name="connsiteY66" fmla="*/ 2594110 h 4382115"/>
              <a:gd name="connsiteX67" fmla="*/ 5418492 w 12188825"/>
              <a:gd name="connsiteY67" fmla="*/ 3470728 h 4382115"/>
              <a:gd name="connsiteX68" fmla="*/ 5450030 w 12188825"/>
              <a:gd name="connsiteY68" fmla="*/ 3470221 h 4382115"/>
              <a:gd name="connsiteX69" fmla="*/ 6751733 w 12188825"/>
              <a:gd name="connsiteY69" fmla="*/ 2510678 h 4382115"/>
              <a:gd name="connsiteX70" fmla="*/ 6770893 w 12188825"/>
              <a:gd name="connsiteY70" fmla="*/ 2493794 h 4382115"/>
              <a:gd name="connsiteX71" fmla="*/ 6794940 w 12188825"/>
              <a:gd name="connsiteY71" fmla="*/ 2472597 h 4382115"/>
              <a:gd name="connsiteX72" fmla="*/ 8360975 w 12188825"/>
              <a:gd name="connsiteY72" fmla="*/ 1362302 h 4382115"/>
              <a:gd name="connsiteX73" fmla="*/ 10167410 w 12188825"/>
              <a:gd name="connsiteY73" fmla="*/ 960781 h 4382115"/>
              <a:gd name="connsiteX74" fmla="*/ 12188825 w 12188825"/>
              <a:gd name="connsiteY74" fmla="*/ 1295222 h 4382115"/>
              <a:gd name="connsiteX75" fmla="*/ 12188825 w 12188825"/>
              <a:gd name="connsiteY75" fmla="*/ 1313971 h 4382115"/>
              <a:gd name="connsiteX76" fmla="*/ 9605518 w 12188825"/>
              <a:gd name="connsiteY76" fmla="*/ 1035685 h 4382115"/>
              <a:gd name="connsiteX77" fmla="*/ 7791478 w 12188825"/>
              <a:gd name="connsiteY77" fmla="*/ 1696547 h 4382115"/>
              <a:gd name="connsiteX78" fmla="*/ 6813858 w 12188825"/>
              <a:gd name="connsiteY78" fmla="*/ 2482441 h 4382115"/>
              <a:gd name="connsiteX79" fmla="*/ 6813846 w 12188825"/>
              <a:gd name="connsiteY79" fmla="*/ 2482454 h 4382115"/>
              <a:gd name="connsiteX80" fmla="*/ 6291910 w 12188825"/>
              <a:gd name="connsiteY80" fmla="*/ 2930118 h 4382115"/>
              <a:gd name="connsiteX81" fmla="*/ 5498405 w 12188825"/>
              <a:gd name="connsiteY81" fmla="*/ 3468179 h 4382115"/>
              <a:gd name="connsiteX82" fmla="*/ 5503242 w 12188825"/>
              <a:gd name="connsiteY82" fmla="*/ 3467874 h 4382115"/>
              <a:gd name="connsiteX83" fmla="*/ 5508435 w 12188825"/>
              <a:gd name="connsiteY83" fmla="*/ 3467545 h 4382115"/>
              <a:gd name="connsiteX84" fmla="*/ 6558922 w 12188825"/>
              <a:gd name="connsiteY84" fmla="*/ 2846383 h 4382115"/>
              <a:gd name="connsiteX85" fmla="*/ 7021525 w 12188825"/>
              <a:gd name="connsiteY85" fmla="*/ 2469578 h 4382115"/>
              <a:gd name="connsiteX86" fmla="*/ 8148560 w 12188825"/>
              <a:gd name="connsiteY86" fmla="*/ 1649345 h 4382115"/>
              <a:gd name="connsiteX87" fmla="*/ 9994392 w 12188825"/>
              <a:gd name="connsiteY87" fmla="*/ 1171222 h 4382115"/>
              <a:gd name="connsiteX88" fmla="*/ 12188825 w 12188825"/>
              <a:gd name="connsiteY88" fmla="*/ 1596701 h 4382115"/>
              <a:gd name="connsiteX89" fmla="*/ 12188825 w 12188825"/>
              <a:gd name="connsiteY89" fmla="*/ 1616427 h 4382115"/>
              <a:gd name="connsiteX90" fmla="*/ 9389420 w 12188825"/>
              <a:gd name="connsiteY90" fmla="*/ 1253838 h 4382115"/>
              <a:gd name="connsiteX91" fmla="*/ 8445230 w 12188825"/>
              <a:gd name="connsiteY91" fmla="*/ 1527845 h 4382115"/>
              <a:gd name="connsiteX92" fmla="*/ 7595924 w 12188825"/>
              <a:gd name="connsiteY92" fmla="*/ 2033038 h 4382115"/>
              <a:gd name="connsiteX93" fmla="*/ 7029664 w 12188825"/>
              <a:gd name="connsiteY93" fmla="*/ 2488733 h 4382115"/>
              <a:gd name="connsiteX94" fmla="*/ 7029638 w 12188825"/>
              <a:gd name="connsiteY94" fmla="*/ 2488758 h 4382115"/>
              <a:gd name="connsiteX95" fmla="*/ 7029638 w 12188825"/>
              <a:gd name="connsiteY95" fmla="*/ 2488758 h 4382115"/>
              <a:gd name="connsiteX96" fmla="*/ 7029626 w 12188825"/>
              <a:gd name="connsiteY96" fmla="*/ 2488771 h 4382115"/>
              <a:gd name="connsiteX97" fmla="*/ 6036795 w 12188825"/>
              <a:gd name="connsiteY97" fmla="*/ 3233386 h 4382115"/>
              <a:gd name="connsiteX98" fmla="*/ 5589630 w 12188825"/>
              <a:gd name="connsiteY98" fmla="*/ 3459730 h 4382115"/>
              <a:gd name="connsiteX99" fmla="*/ 6297687 w 12188825"/>
              <a:gd name="connsiteY99" fmla="*/ 3155473 h 4382115"/>
              <a:gd name="connsiteX100" fmla="*/ 7235705 w 12188825"/>
              <a:gd name="connsiteY100" fmla="*/ 2484141 h 4382115"/>
              <a:gd name="connsiteX101" fmla="*/ 7942175 w 12188825"/>
              <a:gd name="connsiteY101" fmla="*/ 1959209 h 4382115"/>
              <a:gd name="connsiteX102" fmla="*/ 9751314 w 12188825"/>
              <a:gd name="connsiteY102" fmla="*/ 1351354 h 4382115"/>
              <a:gd name="connsiteX103" fmla="*/ 12188825 w 12188825"/>
              <a:gd name="connsiteY103" fmla="*/ 1895859 h 4382115"/>
              <a:gd name="connsiteX104" fmla="*/ 12188825 w 12188825"/>
              <a:gd name="connsiteY104" fmla="*/ 1917716 h 4382115"/>
              <a:gd name="connsiteX105" fmla="*/ 9139536 w 12188825"/>
              <a:gd name="connsiteY105" fmla="*/ 1464774 h 4382115"/>
              <a:gd name="connsiteX106" fmla="*/ 8220652 w 12188825"/>
              <a:gd name="connsiteY106" fmla="*/ 1814140 h 4382115"/>
              <a:gd name="connsiteX107" fmla="*/ 7396319 w 12188825"/>
              <a:gd name="connsiteY107" fmla="*/ 2381669 h 4382115"/>
              <a:gd name="connsiteX108" fmla="*/ 7227135 w 12188825"/>
              <a:gd name="connsiteY108" fmla="*/ 2514814 h 4382115"/>
              <a:gd name="connsiteX109" fmla="*/ 7227110 w 12188825"/>
              <a:gd name="connsiteY109" fmla="*/ 2514839 h 4382115"/>
              <a:gd name="connsiteX110" fmla="*/ 5751018 w 12188825"/>
              <a:gd name="connsiteY110" fmla="*/ 3429729 h 4382115"/>
              <a:gd name="connsiteX111" fmla="*/ 5741089 w 12188825"/>
              <a:gd name="connsiteY111" fmla="*/ 3433053 h 4382115"/>
              <a:gd name="connsiteX112" fmla="*/ 5726780 w 12188825"/>
              <a:gd name="connsiteY112" fmla="*/ 3437759 h 4382115"/>
              <a:gd name="connsiteX113" fmla="*/ 7426918 w 12188825"/>
              <a:gd name="connsiteY113" fmla="*/ 2518112 h 4382115"/>
              <a:gd name="connsiteX114" fmla="*/ 7427705 w 12188825"/>
              <a:gd name="connsiteY114" fmla="*/ 2517516 h 4382115"/>
              <a:gd name="connsiteX115" fmla="*/ 7530561 w 12188825"/>
              <a:gd name="connsiteY115" fmla="*/ 2440503 h 4382115"/>
              <a:gd name="connsiteX116" fmla="*/ 8436495 w 12188825"/>
              <a:gd name="connsiteY116" fmla="*/ 1853985 h 4382115"/>
              <a:gd name="connsiteX117" fmla="*/ 9372369 w 12188825"/>
              <a:gd name="connsiteY117" fmla="*/ 1542649 h 4382115"/>
              <a:gd name="connsiteX118" fmla="*/ 12188825 w 12188825"/>
              <a:gd name="connsiteY118" fmla="*/ 2194015 h 4382115"/>
              <a:gd name="connsiteX119" fmla="*/ 12188825 w 12188825"/>
              <a:gd name="connsiteY119" fmla="*/ 2215707 h 4382115"/>
              <a:gd name="connsiteX120" fmla="*/ 8774024 w 12188825"/>
              <a:gd name="connsiteY120" fmla="*/ 1728476 h 4382115"/>
              <a:gd name="connsiteX121" fmla="*/ 7417434 w 12188825"/>
              <a:gd name="connsiteY121" fmla="*/ 2551715 h 4382115"/>
              <a:gd name="connsiteX122" fmla="*/ 6975970 w 12188825"/>
              <a:gd name="connsiteY122" fmla="*/ 2872603 h 4382115"/>
              <a:gd name="connsiteX123" fmla="*/ 5555603 w 12188825"/>
              <a:gd name="connsiteY123" fmla="*/ 3486522 h 4382115"/>
              <a:gd name="connsiteX124" fmla="*/ 5466396 w 12188825"/>
              <a:gd name="connsiteY124" fmla="*/ 3505930 h 4382115"/>
              <a:gd name="connsiteX125" fmla="*/ 5328142 w 12188825"/>
              <a:gd name="connsiteY125" fmla="*/ 3548439 h 4382115"/>
              <a:gd name="connsiteX126" fmla="*/ 5206406 w 12188825"/>
              <a:gd name="connsiteY126" fmla="*/ 3596871 h 4382115"/>
              <a:gd name="connsiteX127" fmla="*/ 5062921 w 12188825"/>
              <a:gd name="connsiteY127" fmla="*/ 3670091 h 4382115"/>
              <a:gd name="connsiteX128" fmla="*/ 4975161 w 12188825"/>
              <a:gd name="connsiteY128" fmla="*/ 3728241 h 4382115"/>
              <a:gd name="connsiteX129" fmla="*/ 4857006 w 12188825"/>
              <a:gd name="connsiteY129" fmla="*/ 3826349 h 4382115"/>
              <a:gd name="connsiteX130" fmla="*/ 4707616 w 12188825"/>
              <a:gd name="connsiteY130" fmla="*/ 3974158 h 4382115"/>
              <a:gd name="connsiteX131" fmla="*/ 4062891 w 12188825"/>
              <a:gd name="connsiteY131" fmla="*/ 4368342 h 4382115"/>
              <a:gd name="connsiteX132" fmla="*/ 3045530 w 12188825"/>
              <a:gd name="connsiteY132" fmla="*/ 3828518 h 4382115"/>
              <a:gd name="connsiteX133" fmla="*/ 2897424 w 12188825"/>
              <a:gd name="connsiteY133" fmla="*/ 3681736 h 4382115"/>
              <a:gd name="connsiteX134" fmla="*/ 1950390 w 12188825"/>
              <a:gd name="connsiteY134" fmla="*/ 3076672 h 4382115"/>
              <a:gd name="connsiteX135" fmla="*/ 1778134 w 12188825"/>
              <a:gd name="connsiteY135" fmla="*/ 3024459 h 4382115"/>
              <a:gd name="connsiteX136" fmla="*/ 1652208 w 12188825"/>
              <a:gd name="connsiteY136" fmla="*/ 3003554 h 4382115"/>
              <a:gd name="connsiteX137" fmla="*/ 1584103 w 12188825"/>
              <a:gd name="connsiteY137" fmla="*/ 3000319 h 4382115"/>
              <a:gd name="connsiteX138" fmla="*/ 1509256 w 12188825"/>
              <a:gd name="connsiteY138" fmla="*/ 2998137 h 4382115"/>
              <a:gd name="connsiteX139" fmla="*/ 1395202 w 12188825"/>
              <a:gd name="connsiteY139" fmla="*/ 3008374 h 4382115"/>
              <a:gd name="connsiteX140" fmla="*/ 1242267 w 12188825"/>
              <a:gd name="connsiteY140" fmla="*/ 3040455 h 4382115"/>
              <a:gd name="connsiteX141" fmla="*/ 1104101 w 12188825"/>
              <a:gd name="connsiteY141" fmla="*/ 3087124 h 4382115"/>
              <a:gd name="connsiteX142" fmla="*/ 112301 w 12188825"/>
              <a:gd name="connsiteY142" fmla="*/ 3718270 h 4382115"/>
              <a:gd name="connsiteX143" fmla="*/ 0 w 12188825"/>
              <a:gd name="connsiteY143" fmla="*/ 3821224 h 4382115"/>
              <a:gd name="connsiteX144" fmla="*/ 0 w 12188825"/>
              <a:gd name="connsiteY144" fmla="*/ 3793976 h 4382115"/>
              <a:gd name="connsiteX145" fmla="*/ 472702 w 12188825"/>
              <a:gd name="connsiteY145" fmla="*/ 3416017 h 4382115"/>
              <a:gd name="connsiteX146" fmla="*/ 853754 w 12188825"/>
              <a:gd name="connsiteY146" fmla="*/ 3186932 h 4382115"/>
              <a:gd name="connsiteX147" fmla="*/ 267606 w 12188825"/>
              <a:gd name="connsiteY147" fmla="*/ 3508556 h 4382115"/>
              <a:gd name="connsiteX148" fmla="*/ 0 w 12188825"/>
              <a:gd name="connsiteY148" fmla="*/ 3709035 h 4382115"/>
              <a:gd name="connsiteX149" fmla="*/ 0 w 12188825"/>
              <a:gd name="connsiteY149" fmla="*/ 3687533 h 4382115"/>
              <a:gd name="connsiteX150" fmla="*/ 682150 w 12188825"/>
              <a:gd name="connsiteY150" fmla="*/ 3245830 h 4382115"/>
              <a:gd name="connsiteX151" fmla="*/ 1005351 w 12188825"/>
              <a:gd name="connsiteY151" fmla="*/ 3103324 h 4382115"/>
              <a:gd name="connsiteX152" fmla="*/ 652614 w 12188825"/>
              <a:gd name="connsiteY152" fmla="*/ 3228452 h 4382115"/>
              <a:gd name="connsiteX153" fmla="*/ 0 w 12188825"/>
              <a:gd name="connsiteY153" fmla="*/ 3584845 h 4382115"/>
              <a:gd name="connsiteX154" fmla="*/ 0 w 12188825"/>
              <a:gd name="connsiteY154" fmla="*/ 3556405 h 4382115"/>
              <a:gd name="connsiteX155" fmla="*/ 1071597 w 12188825"/>
              <a:gd name="connsiteY155" fmla="*/ 3063352 h 4382115"/>
              <a:gd name="connsiteX156" fmla="*/ 1156235 w 12188825"/>
              <a:gd name="connsiteY156" fmla="*/ 3040760 h 4382115"/>
              <a:gd name="connsiteX157" fmla="*/ 1109283 w 12188825"/>
              <a:gd name="connsiteY157" fmla="*/ 3048865 h 4382115"/>
              <a:gd name="connsiteX158" fmla="*/ 0 w 12188825"/>
              <a:gd name="connsiteY158" fmla="*/ 3440905 h 4382115"/>
              <a:gd name="connsiteX159" fmla="*/ 0 w 12188825"/>
              <a:gd name="connsiteY159" fmla="*/ 3416664 h 4382115"/>
              <a:gd name="connsiteX160" fmla="*/ 1242299 w 12188825"/>
              <a:gd name="connsiteY160" fmla="*/ 3007664 h 4382115"/>
              <a:gd name="connsiteX161" fmla="*/ 1257444 w 12188825"/>
              <a:gd name="connsiteY161" fmla="*/ 3001676 h 4382115"/>
              <a:gd name="connsiteX162" fmla="*/ 0 w 12188825"/>
              <a:gd name="connsiteY162" fmla="*/ 3290394 h 4382115"/>
              <a:gd name="connsiteX163" fmla="*/ 0 w 12188825"/>
              <a:gd name="connsiteY163" fmla="*/ 3269501 h 4382115"/>
              <a:gd name="connsiteX164" fmla="*/ 230610 w 12188825"/>
              <a:gd name="connsiteY164" fmla="*/ 3178142 h 4382115"/>
              <a:gd name="connsiteX165" fmla="*/ 1315390 w 12188825"/>
              <a:gd name="connsiteY165" fmla="*/ 2979413 h 4382115"/>
              <a:gd name="connsiteX166" fmla="*/ 1340276 w 12188825"/>
              <a:gd name="connsiteY166" fmla="*/ 2970179 h 4382115"/>
              <a:gd name="connsiteX167" fmla="*/ 312301 w 12188825"/>
              <a:gd name="connsiteY167" fmla="*/ 3046164 h 4382115"/>
              <a:gd name="connsiteX168" fmla="*/ 0 w 12188825"/>
              <a:gd name="connsiteY168" fmla="*/ 3132208 h 4382115"/>
              <a:gd name="connsiteX169" fmla="*/ 0 w 12188825"/>
              <a:gd name="connsiteY169" fmla="*/ 3113180 h 4382115"/>
              <a:gd name="connsiteX170" fmla="*/ 669699 w 12188825"/>
              <a:gd name="connsiteY170" fmla="*/ 2966855 h 4382115"/>
              <a:gd name="connsiteX171" fmla="*/ 1385603 w 12188825"/>
              <a:gd name="connsiteY171" fmla="*/ 2953827 h 4382115"/>
              <a:gd name="connsiteX172" fmla="*/ 1417421 w 12188825"/>
              <a:gd name="connsiteY172" fmla="*/ 2942728 h 4382115"/>
              <a:gd name="connsiteX173" fmla="*/ 778083 w 12188825"/>
              <a:gd name="connsiteY173" fmla="*/ 2884388 h 4382115"/>
              <a:gd name="connsiteX174" fmla="*/ 0 w 12188825"/>
              <a:gd name="connsiteY174" fmla="*/ 2965954 h 4382115"/>
              <a:gd name="connsiteX175" fmla="*/ 0 w 12188825"/>
              <a:gd name="connsiteY175" fmla="*/ 2945277 h 4382115"/>
              <a:gd name="connsiteX176" fmla="*/ 1113252 w 12188825"/>
              <a:gd name="connsiteY176" fmla="*/ 2881445 h 4382115"/>
              <a:gd name="connsiteX177" fmla="*/ 1458761 w 12188825"/>
              <a:gd name="connsiteY177" fmla="*/ 2928761 h 4382115"/>
              <a:gd name="connsiteX178" fmla="*/ 1494693 w 12188825"/>
              <a:gd name="connsiteY178" fmla="*/ 2917027 h 4382115"/>
              <a:gd name="connsiteX179" fmla="*/ 1298008 w 12188825"/>
              <a:gd name="connsiteY179" fmla="*/ 2866133 h 4382115"/>
              <a:gd name="connsiteX180" fmla="*/ 0 w 12188825"/>
              <a:gd name="connsiteY180" fmla="*/ 2792229 h 4382115"/>
              <a:gd name="connsiteX181" fmla="*/ 12188825 w 12188825"/>
              <a:gd name="connsiteY181" fmla="*/ 67395 h 4382115"/>
              <a:gd name="connsiteX182" fmla="*/ 12188825 w 12188825"/>
              <a:gd name="connsiteY182" fmla="*/ 85854 h 4382115"/>
              <a:gd name="connsiteX183" fmla="*/ 11853556 w 12188825"/>
              <a:gd name="connsiteY183" fmla="*/ 0 h 4382115"/>
              <a:gd name="connsiteX184" fmla="*/ 11934625 w 12188825"/>
              <a:gd name="connsiteY184" fmla="*/ 0 h 4382115"/>
              <a:gd name="connsiteX185" fmla="*/ 12188825 w 12188825"/>
              <a:gd name="connsiteY185" fmla="*/ 67395 h 4382115"/>
              <a:gd name="connsiteX186" fmla="*/ 4165607 w 12188825"/>
              <a:gd name="connsiteY186" fmla="*/ 3131992 h 4382115"/>
              <a:gd name="connsiteX187" fmla="*/ 4165594 w 12188825"/>
              <a:gd name="connsiteY187" fmla="*/ 3131992 h 4382115"/>
              <a:gd name="connsiteX188" fmla="*/ 3530823 w 12188825"/>
              <a:gd name="connsiteY188" fmla="*/ 2875673 h 4382115"/>
              <a:gd name="connsiteX189" fmla="*/ 1730001 w 12188825"/>
              <a:gd name="connsiteY189" fmla="*/ 2869977 h 4382115"/>
              <a:gd name="connsiteX190" fmla="*/ 1562341 w 12188825"/>
              <a:gd name="connsiteY190" fmla="*/ 2916799 h 4382115"/>
              <a:gd name="connsiteX191" fmla="*/ 1594336 w 12188825"/>
              <a:gd name="connsiteY191" fmla="*/ 2926744 h 4382115"/>
              <a:gd name="connsiteX192" fmla="*/ 2434794 w 12188825"/>
              <a:gd name="connsiteY192" fmla="*/ 2841537 h 4382115"/>
              <a:gd name="connsiteX193" fmla="*/ 3374832 w 12188825"/>
              <a:gd name="connsiteY193" fmla="*/ 2992949 h 4382115"/>
              <a:gd name="connsiteX194" fmla="*/ 3882814 w 12188825"/>
              <a:gd name="connsiteY194" fmla="*/ 3185080 h 4382115"/>
              <a:gd name="connsiteX195" fmla="*/ 3882814 w 12188825"/>
              <a:gd name="connsiteY195" fmla="*/ 3185080 h 4382115"/>
              <a:gd name="connsiteX196" fmla="*/ 3882826 w 12188825"/>
              <a:gd name="connsiteY196" fmla="*/ 3185080 h 4382115"/>
              <a:gd name="connsiteX197" fmla="*/ 3882839 w 12188825"/>
              <a:gd name="connsiteY197" fmla="*/ 3185093 h 4382115"/>
              <a:gd name="connsiteX198" fmla="*/ 3882852 w 12188825"/>
              <a:gd name="connsiteY198" fmla="*/ 3185093 h 4382115"/>
              <a:gd name="connsiteX199" fmla="*/ 4335210 w 12188825"/>
              <a:gd name="connsiteY199" fmla="*/ 3358831 h 4382115"/>
              <a:gd name="connsiteX200" fmla="*/ 5103728 w 12188825"/>
              <a:gd name="connsiteY200" fmla="*/ 3519707 h 4382115"/>
              <a:gd name="connsiteX201" fmla="*/ 5143164 w 12188825"/>
              <a:gd name="connsiteY201" fmla="*/ 3472733 h 4382115"/>
              <a:gd name="connsiteX202" fmla="*/ 4165620 w 12188825"/>
              <a:gd name="connsiteY202" fmla="*/ 3131992 h 4382115"/>
              <a:gd name="connsiteX203" fmla="*/ 3918174 w 12188825"/>
              <a:gd name="connsiteY203" fmla="*/ 3222756 h 4382115"/>
              <a:gd name="connsiteX204" fmla="*/ 2972486 w 12188825"/>
              <a:gd name="connsiteY204" fmla="*/ 2913792 h 4382115"/>
              <a:gd name="connsiteX205" fmla="*/ 2023028 w 12188825"/>
              <a:gd name="connsiteY205" fmla="*/ 2879301 h 4382115"/>
              <a:gd name="connsiteX206" fmla="*/ 1632122 w 12188825"/>
              <a:gd name="connsiteY206" fmla="*/ 2938897 h 4382115"/>
              <a:gd name="connsiteX207" fmla="*/ 1655814 w 12188825"/>
              <a:gd name="connsiteY207" fmla="*/ 2946723 h 4382115"/>
              <a:gd name="connsiteX208" fmla="*/ 2864818 w 12188825"/>
              <a:gd name="connsiteY208" fmla="*/ 3009503 h 4382115"/>
              <a:gd name="connsiteX209" fmla="*/ 3643392 w 12188825"/>
              <a:gd name="connsiteY209" fmla="*/ 3288212 h 4382115"/>
              <a:gd name="connsiteX210" fmla="*/ 3781177 w 12188825"/>
              <a:gd name="connsiteY210" fmla="*/ 3345461 h 4382115"/>
              <a:gd name="connsiteX211" fmla="*/ 4751344 w 12188825"/>
              <a:gd name="connsiteY211" fmla="*/ 3587433 h 4382115"/>
              <a:gd name="connsiteX212" fmla="*/ 5054693 w 12188825"/>
              <a:gd name="connsiteY212" fmla="*/ 3577552 h 4382115"/>
              <a:gd name="connsiteX213" fmla="*/ 5078538 w 12188825"/>
              <a:gd name="connsiteY213" fmla="*/ 3549504 h 4382115"/>
              <a:gd name="connsiteX214" fmla="*/ 5082550 w 12188825"/>
              <a:gd name="connsiteY214" fmla="*/ 3544773 h 4382115"/>
              <a:gd name="connsiteX215" fmla="*/ 5089114 w 12188825"/>
              <a:gd name="connsiteY215" fmla="*/ 3537009 h 4382115"/>
              <a:gd name="connsiteX216" fmla="*/ 4857894 w 12188825"/>
              <a:gd name="connsiteY216" fmla="*/ 3514759 h 4382115"/>
              <a:gd name="connsiteX217" fmla="*/ 3918174 w 12188825"/>
              <a:gd name="connsiteY217" fmla="*/ 3222756 h 4382115"/>
              <a:gd name="connsiteX218" fmla="*/ 5114038 w 12188825"/>
              <a:gd name="connsiteY218" fmla="*/ 3537567 h 4382115"/>
              <a:gd name="connsiteX219" fmla="*/ 5083324 w 12188825"/>
              <a:gd name="connsiteY219" fmla="*/ 3573911 h 4382115"/>
              <a:gd name="connsiteX220" fmla="*/ 5122214 w 12188825"/>
              <a:gd name="connsiteY220" fmla="*/ 3568228 h 4382115"/>
              <a:gd name="connsiteX221" fmla="*/ 5154096 w 12188825"/>
              <a:gd name="connsiteY221" fmla="*/ 3537694 h 4382115"/>
              <a:gd name="connsiteX222" fmla="*/ 5114038 w 12188825"/>
              <a:gd name="connsiteY222" fmla="*/ 3537567 h 4382115"/>
              <a:gd name="connsiteX223" fmla="*/ 3580582 w 12188825"/>
              <a:gd name="connsiteY223" fmla="*/ 3280905 h 4382115"/>
              <a:gd name="connsiteX224" fmla="*/ 3580518 w 12188825"/>
              <a:gd name="connsiteY224" fmla="*/ 3280880 h 4382115"/>
              <a:gd name="connsiteX225" fmla="*/ 3402853 w 12188825"/>
              <a:gd name="connsiteY225" fmla="*/ 3207013 h 4382115"/>
              <a:gd name="connsiteX226" fmla="*/ 2465876 w 12188825"/>
              <a:gd name="connsiteY226" fmla="*/ 2960398 h 4382115"/>
              <a:gd name="connsiteX227" fmla="*/ 1703922 w 12188825"/>
              <a:gd name="connsiteY227" fmla="*/ 2963163 h 4382115"/>
              <a:gd name="connsiteX228" fmla="*/ 1725239 w 12188825"/>
              <a:gd name="connsiteY228" fmla="*/ 2970661 h 4382115"/>
              <a:gd name="connsiteX229" fmla="*/ 2380186 w 12188825"/>
              <a:gd name="connsiteY229" fmla="*/ 3018751 h 4382115"/>
              <a:gd name="connsiteX230" fmla="*/ 3263037 w 12188825"/>
              <a:gd name="connsiteY230" fmla="*/ 3305045 h 4382115"/>
              <a:gd name="connsiteX231" fmla="*/ 3431294 w 12188825"/>
              <a:gd name="connsiteY231" fmla="*/ 3384443 h 4382115"/>
              <a:gd name="connsiteX232" fmla="*/ 3431307 w 12188825"/>
              <a:gd name="connsiteY232" fmla="*/ 3384456 h 4382115"/>
              <a:gd name="connsiteX233" fmla="*/ 3431307 w 12188825"/>
              <a:gd name="connsiteY233" fmla="*/ 3384456 h 4382115"/>
              <a:gd name="connsiteX234" fmla="*/ 4169518 w 12188825"/>
              <a:gd name="connsiteY234" fmla="*/ 3663000 h 4382115"/>
              <a:gd name="connsiteX235" fmla="*/ 4999640 w 12188825"/>
              <a:gd name="connsiteY235" fmla="*/ 3641460 h 4382115"/>
              <a:gd name="connsiteX236" fmla="*/ 5033147 w 12188825"/>
              <a:gd name="connsiteY236" fmla="*/ 3602707 h 4382115"/>
              <a:gd name="connsiteX237" fmla="*/ 4301589 w 12188825"/>
              <a:gd name="connsiteY237" fmla="*/ 3539217 h 4382115"/>
              <a:gd name="connsiteX238" fmla="*/ 3580582 w 12188825"/>
              <a:gd name="connsiteY238" fmla="*/ 3280905 h 4382115"/>
              <a:gd name="connsiteX239" fmla="*/ 5061194 w 12188825"/>
              <a:gd name="connsiteY239" fmla="*/ 3599840 h 4382115"/>
              <a:gd name="connsiteX240" fmla="*/ 5032931 w 12188825"/>
              <a:gd name="connsiteY240" fmla="*/ 3632606 h 4382115"/>
              <a:gd name="connsiteX241" fmla="*/ 5062934 w 12188825"/>
              <a:gd name="connsiteY241" fmla="*/ 3624031 h 4382115"/>
              <a:gd name="connsiteX242" fmla="*/ 5092885 w 12188825"/>
              <a:gd name="connsiteY242" fmla="*/ 3596021 h 4382115"/>
              <a:gd name="connsiteX243" fmla="*/ 5061194 w 12188825"/>
              <a:gd name="connsiteY243" fmla="*/ 3599840 h 4382115"/>
              <a:gd name="connsiteX244" fmla="*/ 3786484 w 12188825"/>
              <a:gd name="connsiteY244" fmla="*/ 3568900 h 4382115"/>
              <a:gd name="connsiteX245" fmla="*/ 3391096 w 12188825"/>
              <a:gd name="connsiteY245" fmla="*/ 3389936 h 4382115"/>
              <a:gd name="connsiteX246" fmla="*/ 3391084 w 12188825"/>
              <a:gd name="connsiteY246" fmla="*/ 3389936 h 4382115"/>
              <a:gd name="connsiteX247" fmla="*/ 3391071 w 12188825"/>
              <a:gd name="connsiteY247" fmla="*/ 3389923 h 4382115"/>
              <a:gd name="connsiteX248" fmla="*/ 3391058 w 12188825"/>
              <a:gd name="connsiteY248" fmla="*/ 3389923 h 4382115"/>
              <a:gd name="connsiteX249" fmla="*/ 3391058 w 12188825"/>
              <a:gd name="connsiteY249" fmla="*/ 3389923 h 4382115"/>
              <a:gd name="connsiteX250" fmla="*/ 2927654 w 12188825"/>
              <a:gd name="connsiteY250" fmla="*/ 3184408 h 4382115"/>
              <a:gd name="connsiteX251" fmla="*/ 1771836 w 12188825"/>
              <a:gd name="connsiteY251" fmla="*/ 2987545 h 4382115"/>
              <a:gd name="connsiteX252" fmla="*/ 1780533 w 12188825"/>
              <a:gd name="connsiteY252" fmla="*/ 2990779 h 4382115"/>
              <a:gd name="connsiteX253" fmla="*/ 1790145 w 12188825"/>
              <a:gd name="connsiteY253" fmla="*/ 2994369 h 4382115"/>
              <a:gd name="connsiteX254" fmla="*/ 1948155 w 12188825"/>
              <a:gd name="connsiteY254" fmla="*/ 3012509 h 4382115"/>
              <a:gd name="connsiteX255" fmla="*/ 2783166 w 12188825"/>
              <a:gd name="connsiteY255" fmla="*/ 3231356 h 4382115"/>
              <a:gd name="connsiteX256" fmla="*/ 3261882 w 12188825"/>
              <a:gd name="connsiteY256" fmla="*/ 3480648 h 4382115"/>
              <a:gd name="connsiteX257" fmla="*/ 3261882 w 12188825"/>
              <a:gd name="connsiteY257" fmla="*/ 3480648 h 4382115"/>
              <a:gd name="connsiteX258" fmla="*/ 3621402 w 12188825"/>
              <a:gd name="connsiteY258" fmla="*/ 3674556 h 4382115"/>
              <a:gd name="connsiteX259" fmla="*/ 4578453 w 12188825"/>
              <a:gd name="connsiteY259" fmla="*/ 3813359 h 4382115"/>
              <a:gd name="connsiteX260" fmla="*/ 4950022 w 12188825"/>
              <a:gd name="connsiteY260" fmla="*/ 3697821 h 4382115"/>
              <a:gd name="connsiteX261" fmla="*/ 4977637 w 12188825"/>
              <a:gd name="connsiteY261" fmla="*/ 3666615 h 4382115"/>
              <a:gd name="connsiteX262" fmla="*/ 4666441 w 12188825"/>
              <a:gd name="connsiteY262" fmla="*/ 3714781 h 4382115"/>
              <a:gd name="connsiteX263" fmla="*/ 3786484 w 12188825"/>
              <a:gd name="connsiteY263" fmla="*/ 3568900 h 4382115"/>
              <a:gd name="connsiteX264" fmla="*/ 5010483 w 12188825"/>
              <a:gd name="connsiteY264" fmla="*/ 3658344 h 4382115"/>
              <a:gd name="connsiteX265" fmla="*/ 4991845 w 12188825"/>
              <a:gd name="connsiteY265" fmla="*/ 3679516 h 4382115"/>
              <a:gd name="connsiteX266" fmla="*/ 5012845 w 12188825"/>
              <a:gd name="connsiteY266" fmla="*/ 3669951 h 4382115"/>
              <a:gd name="connsiteX267" fmla="*/ 5031877 w 12188825"/>
              <a:gd name="connsiteY267" fmla="*/ 3652649 h 4382115"/>
              <a:gd name="connsiteX268" fmla="*/ 5010483 w 12188825"/>
              <a:gd name="connsiteY268" fmla="*/ 3658344 h 4382115"/>
              <a:gd name="connsiteX269" fmla="*/ 3347559 w 12188825"/>
              <a:gd name="connsiteY269" fmla="*/ 3549403 h 4382115"/>
              <a:gd name="connsiteX270" fmla="*/ 2462727 w 12188825"/>
              <a:gd name="connsiteY270" fmla="*/ 3138982 h 4382115"/>
              <a:gd name="connsiteX271" fmla="*/ 1867963 w 12188825"/>
              <a:gd name="connsiteY271" fmla="*/ 3021985 h 4382115"/>
              <a:gd name="connsiteX272" fmla="*/ 2399802 w 12188825"/>
              <a:gd name="connsiteY272" fmla="*/ 3172801 h 4382115"/>
              <a:gd name="connsiteX273" fmla="*/ 3215577 w 12188825"/>
              <a:gd name="connsiteY273" fmla="*/ 3621823 h 4382115"/>
              <a:gd name="connsiteX274" fmla="*/ 3233099 w 12188825"/>
              <a:gd name="connsiteY274" fmla="*/ 3633697 h 4382115"/>
              <a:gd name="connsiteX275" fmla="*/ 3236235 w 12188825"/>
              <a:gd name="connsiteY275" fmla="*/ 3635815 h 4382115"/>
              <a:gd name="connsiteX276" fmla="*/ 3236412 w 12188825"/>
              <a:gd name="connsiteY276" fmla="*/ 3635942 h 4382115"/>
              <a:gd name="connsiteX277" fmla="*/ 4073366 w 12188825"/>
              <a:gd name="connsiteY277" fmla="*/ 4004895 h 4382115"/>
              <a:gd name="connsiteX278" fmla="*/ 4896873 w 12188825"/>
              <a:gd name="connsiteY278" fmla="*/ 3756618 h 4382115"/>
              <a:gd name="connsiteX279" fmla="*/ 4917798 w 12188825"/>
              <a:gd name="connsiteY279" fmla="*/ 3733682 h 4382115"/>
              <a:gd name="connsiteX280" fmla="*/ 4141522 w 12188825"/>
              <a:gd name="connsiteY280" fmla="*/ 3854256 h 4382115"/>
              <a:gd name="connsiteX281" fmla="*/ 3347559 w 12188825"/>
              <a:gd name="connsiteY281" fmla="*/ 3549403 h 4382115"/>
              <a:gd name="connsiteX282" fmla="*/ 4958262 w 12188825"/>
              <a:gd name="connsiteY282" fmla="*/ 3717154 h 4382115"/>
              <a:gd name="connsiteX283" fmla="*/ 4955050 w 12188825"/>
              <a:gd name="connsiteY283" fmla="*/ 3720718 h 4382115"/>
              <a:gd name="connsiteX284" fmla="*/ 4957436 w 12188825"/>
              <a:gd name="connsiteY284" fmla="*/ 3719209 h 4382115"/>
              <a:gd name="connsiteX285" fmla="*/ 4961195 w 12188825"/>
              <a:gd name="connsiteY285" fmla="*/ 3715923 h 4382115"/>
              <a:gd name="connsiteX286" fmla="*/ 3160905 w 12188825"/>
              <a:gd name="connsiteY286" fmla="*/ 3610039 h 4382115"/>
              <a:gd name="connsiteX287" fmla="*/ 2933190 w 12188825"/>
              <a:gd name="connsiteY287" fmla="*/ 3457358 h 4382115"/>
              <a:gd name="connsiteX288" fmla="*/ 2082893 w 12188825"/>
              <a:gd name="connsiteY288" fmla="*/ 3093239 h 4382115"/>
              <a:gd name="connsiteX289" fmla="*/ 2077636 w 12188825"/>
              <a:gd name="connsiteY289" fmla="*/ 3091831 h 4382115"/>
              <a:gd name="connsiteX290" fmla="*/ 2069840 w 12188825"/>
              <a:gd name="connsiteY290" fmla="*/ 3089750 h 4382115"/>
              <a:gd name="connsiteX291" fmla="*/ 2750827 w 12188825"/>
              <a:gd name="connsiteY291" fmla="*/ 3429311 h 4382115"/>
              <a:gd name="connsiteX292" fmla="*/ 3103821 w 12188825"/>
              <a:gd name="connsiteY292" fmla="*/ 3702083 h 4382115"/>
              <a:gd name="connsiteX293" fmla="*/ 3103821 w 12188825"/>
              <a:gd name="connsiteY293" fmla="*/ 3702083 h 4382115"/>
              <a:gd name="connsiteX294" fmla="*/ 3103834 w 12188825"/>
              <a:gd name="connsiteY294" fmla="*/ 3702096 h 4382115"/>
              <a:gd name="connsiteX295" fmla="*/ 3103834 w 12188825"/>
              <a:gd name="connsiteY295" fmla="*/ 3702096 h 4382115"/>
              <a:gd name="connsiteX296" fmla="*/ 3534924 w 12188825"/>
              <a:gd name="connsiteY296" fmla="*/ 4025483 h 4382115"/>
              <a:gd name="connsiteX297" fmla="*/ 3968707 w 12188825"/>
              <a:gd name="connsiteY297" fmla="*/ 4181055 h 4382115"/>
              <a:gd name="connsiteX298" fmla="*/ 4418526 w 12188825"/>
              <a:gd name="connsiteY298" fmla="*/ 4081857 h 4382115"/>
              <a:gd name="connsiteX299" fmla="*/ 4840678 w 12188825"/>
              <a:gd name="connsiteY299" fmla="*/ 3816708 h 4382115"/>
              <a:gd name="connsiteX300" fmla="*/ 4856752 w 12188825"/>
              <a:gd name="connsiteY300" fmla="*/ 3799748 h 4382115"/>
              <a:gd name="connsiteX301" fmla="*/ 3724842 w 12188825"/>
              <a:gd name="connsiteY301" fmla="*/ 3944005 h 4382115"/>
              <a:gd name="connsiteX302" fmla="*/ 3160905 w 12188825"/>
              <a:gd name="connsiteY302" fmla="*/ 3610039 h 4382115"/>
              <a:gd name="connsiteX303" fmla="*/ 4004893 w 12188825"/>
              <a:gd name="connsiteY303" fmla="*/ 4201416 h 4382115"/>
              <a:gd name="connsiteX304" fmla="*/ 3284076 w 12188825"/>
              <a:gd name="connsiteY304" fmla="*/ 3871622 h 4382115"/>
              <a:gd name="connsiteX305" fmla="*/ 3109039 w 12188825"/>
              <a:gd name="connsiteY305" fmla="*/ 3732262 h 4382115"/>
              <a:gd name="connsiteX306" fmla="*/ 3109027 w 12188825"/>
              <a:gd name="connsiteY306" fmla="*/ 3732249 h 4382115"/>
              <a:gd name="connsiteX307" fmla="*/ 2507686 w 12188825"/>
              <a:gd name="connsiteY307" fmla="*/ 3310525 h 4382115"/>
              <a:gd name="connsiteX308" fmla="*/ 2131038 w 12188825"/>
              <a:gd name="connsiteY308" fmla="*/ 3141164 h 4382115"/>
              <a:gd name="connsiteX309" fmla="*/ 2448062 w 12188825"/>
              <a:gd name="connsiteY309" fmla="*/ 3314864 h 4382115"/>
              <a:gd name="connsiteX310" fmla="*/ 3052488 w 12188825"/>
              <a:gd name="connsiteY310" fmla="*/ 3805456 h 4382115"/>
              <a:gd name="connsiteX311" fmla="*/ 3098780 w 12188825"/>
              <a:gd name="connsiteY311" fmla="*/ 3851009 h 4382115"/>
              <a:gd name="connsiteX312" fmla="*/ 3099123 w 12188825"/>
              <a:gd name="connsiteY312" fmla="*/ 3851351 h 4382115"/>
              <a:gd name="connsiteX313" fmla="*/ 3099136 w 12188825"/>
              <a:gd name="connsiteY313" fmla="*/ 3851351 h 4382115"/>
              <a:gd name="connsiteX314" fmla="*/ 3689558 w 12188825"/>
              <a:gd name="connsiteY314" fmla="*/ 4309456 h 4382115"/>
              <a:gd name="connsiteX315" fmla="*/ 4434828 w 12188825"/>
              <a:gd name="connsiteY315" fmla="*/ 4171745 h 4382115"/>
              <a:gd name="connsiteX316" fmla="*/ 4754785 w 12188825"/>
              <a:gd name="connsiteY316" fmla="*/ 3903932 h 4382115"/>
              <a:gd name="connsiteX317" fmla="*/ 4748411 w 12188825"/>
              <a:gd name="connsiteY317" fmla="*/ 3908524 h 4382115"/>
              <a:gd name="connsiteX318" fmla="*/ 4004893 w 12188825"/>
              <a:gd name="connsiteY318" fmla="*/ 4201416 h 4382115"/>
              <a:gd name="connsiteX319" fmla="*/ 1653948 w 12188825"/>
              <a:gd name="connsiteY319" fmla="*/ 2968732 h 4382115"/>
              <a:gd name="connsiteX320" fmla="*/ 1667419 w 12188825"/>
              <a:gd name="connsiteY320" fmla="*/ 2971866 h 4382115"/>
              <a:gd name="connsiteX321" fmla="*/ 1671761 w 12188825"/>
              <a:gd name="connsiteY321" fmla="*/ 2971739 h 4382115"/>
              <a:gd name="connsiteX322" fmla="*/ 1660423 w 12188825"/>
              <a:gd name="connsiteY322" fmla="*/ 2967971 h 4382115"/>
              <a:gd name="connsiteX323" fmla="*/ 1653948 w 12188825"/>
              <a:gd name="connsiteY323" fmla="*/ 2968732 h 4382115"/>
              <a:gd name="connsiteX324" fmla="*/ 1574377 w 12188825"/>
              <a:gd name="connsiteY324" fmla="*/ 2951227 h 4382115"/>
              <a:gd name="connsiteX325" fmla="*/ 1592191 w 12188825"/>
              <a:gd name="connsiteY325" fmla="*/ 2955007 h 4382115"/>
              <a:gd name="connsiteX326" fmla="*/ 1612036 w 12188825"/>
              <a:gd name="connsiteY326" fmla="*/ 2952305 h 4382115"/>
              <a:gd name="connsiteX327" fmla="*/ 1594565 w 12188825"/>
              <a:gd name="connsiteY327" fmla="*/ 2946812 h 4382115"/>
              <a:gd name="connsiteX328" fmla="*/ 1574377 w 12188825"/>
              <a:gd name="connsiteY328" fmla="*/ 2951227 h 4382115"/>
              <a:gd name="connsiteX329" fmla="*/ 1499772 w 12188825"/>
              <a:gd name="connsiteY329" fmla="*/ 2936334 h 4382115"/>
              <a:gd name="connsiteX330" fmla="*/ 1527641 w 12188825"/>
              <a:gd name="connsiteY330" fmla="*/ 2941725 h 4382115"/>
              <a:gd name="connsiteX331" fmla="*/ 1556424 w 12188825"/>
              <a:gd name="connsiteY331" fmla="*/ 2935116 h 4382115"/>
              <a:gd name="connsiteX332" fmla="*/ 1529202 w 12188825"/>
              <a:gd name="connsiteY332" fmla="*/ 2927010 h 4382115"/>
              <a:gd name="connsiteX333" fmla="*/ 1499772 w 12188825"/>
              <a:gd name="connsiteY333" fmla="*/ 2936334 h 4382115"/>
              <a:gd name="connsiteX334" fmla="*/ 5165243 w 12188825"/>
              <a:gd name="connsiteY334" fmla="*/ 3476234 h 4382115"/>
              <a:gd name="connsiteX335" fmla="*/ 5128588 w 12188825"/>
              <a:gd name="connsiteY335" fmla="*/ 3520227 h 4382115"/>
              <a:gd name="connsiteX336" fmla="*/ 5172201 w 12188825"/>
              <a:gd name="connsiteY336" fmla="*/ 3520214 h 4382115"/>
              <a:gd name="connsiteX337" fmla="*/ 5187399 w 12188825"/>
              <a:gd name="connsiteY337" fmla="*/ 3505461 h 4382115"/>
              <a:gd name="connsiteX338" fmla="*/ 5210901 w 12188825"/>
              <a:gd name="connsiteY338" fmla="*/ 3482538 h 4382115"/>
              <a:gd name="connsiteX339" fmla="*/ 5172138 w 12188825"/>
              <a:gd name="connsiteY339" fmla="*/ 3477274 h 4382115"/>
              <a:gd name="connsiteX340" fmla="*/ 5165243 w 12188825"/>
              <a:gd name="connsiteY340" fmla="*/ 3476234 h 4382115"/>
              <a:gd name="connsiteX341" fmla="*/ 5192694 w 12188825"/>
              <a:gd name="connsiteY341" fmla="*/ 3555822 h 4382115"/>
              <a:gd name="connsiteX342" fmla="*/ 5219128 w 12188825"/>
              <a:gd name="connsiteY342" fmla="*/ 3535855 h 4382115"/>
              <a:gd name="connsiteX343" fmla="*/ 5182485 w 12188825"/>
              <a:gd name="connsiteY343" fmla="*/ 3537200 h 4382115"/>
              <a:gd name="connsiteX344" fmla="*/ 5156165 w 12188825"/>
              <a:gd name="connsiteY344" fmla="*/ 3562595 h 4382115"/>
              <a:gd name="connsiteX345" fmla="*/ 5192694 w 12188825"/>
              <a:gd name="connsiteY345" fmla="*/ 3555822 h 4382115"/>
              <a:gd name="connsiteX346" fmla="*/ 5109314 w 12188825"/>
              <a:gd name="connsiteY346" fmla="*/ 3609633 h 4382115"/>
              <a:gd name="connsiteX347" fmla="*/ 5116869 w 12188825"/>
              <a:gd name="connsiteY347" fmla="*/ 3607146 h 4382115"/>
              <a:gd name="connsiteX348" fmla="*/ 5127763 w 12188825"/>
              <a:gd name="connsiteY348" fmla="*/ 3603518 h 4382115"/>
              <a:gd name="connsiteX349" fmla="*/ 5149690 w 12188825"/>
              <a:gd name="connsiteY349" fmla="*/ 3587636 h 4382115"/>
              <a:gd name="connsiteX350" fmla="*/ 5125934 w 12188825"/>
              <a:gd name="connsiteY350" fmla="*/ 3591391 h 4382115"/>
              <a:gd name="connsiteX351" fmla="*/ 5105086 w 12188825"/>
              <a:gd name="connsiteY351" fmla="*/ 3611003 h 4382115"/>
              <a:gd name="connsiteX352" fmla="*/ 5109314 w 12188825"/>
              <a:gd name="connsiteY352" fmla="*/ 3609633 h 4382115"/>
              <a:gd name="connsiteX353" fmla="*/ 5073903 w 12188825"/>
              <a:gd name="connsiteY353" fmla="*/ 3640712 h 4382115"/>
              <a:gd name="connsiteX354" fmla="*/ 5072685 w 12188825"/>
              <a:gd name="connsiteY354" fmla="*/ 3641080 h 4382115"/>
              <a:gd name="connsiteX355" fmla="*/ 5072100 w 12188825"/>
              <a:gd name="connsiteY355" fmla="*/ 3641612 h 4382115"/>
              <a:gd name="connsiteX356" fmla="*/ 1529431 w 12188825"/>
              <a:gd name="connsiteY356" fmla="*/ 2964216 h 4382115"/>
              <a:gd name="connsiteX357" fmla="*/ 1523197 w 12188825"/>
              <a:gd name="connsiteY357" fmla="*/ 2962935 h 4382115"/>
              <a:gd name="connsiteX358" fmla="*/ 1511821 w 12188825"/>
              <a:gd name="connsiteY358" fmla="*/ 2965637 h 4382115"/>
              <a:gd name="connsiteX359" fmla="*/ 1516874 w 12188825"/>
              <a:gd name="connsiteY359" fmla="*/ 2966195 h 4382115"/>
              <a:gd name="connsiteX360" fmla="*/ 1523489 w 12188825"/>
              <a:gd name="connsiteY360" fmla="*/ 2965142 h 4382115"/>
              <a:gd name="connsiteX361" fmla="*/ 1529431 w 12188825"/>
              <a:gd name="connsiteY361" fmla="*/ 2964216 h 4382115"/>
              <a:gd name="connsiteX362" fmla="*/ 1477451 w 12188825"/>
              <a:gd name="connsiteY362" fmla="*/ 2953814 h 4382115"/>
              <a:gd name="connsiteX363" fmla="*/ 1457796 w 12188825"/>
              <a:gd name="connsiteY363" fmla="*/ 2950072 h 4382115"/>
              <a:gd name="connsiteX364" fmla="*/ 1434561 w 12188825"/>
              <a:gd name="connsiteY364" fmla="*/ 2957912 h 4382115"/>
              <a:gd name="connsiteX365" fmla="*/ 1454025 w 12188825"/>
              <a:gd name="connsiteY365" fmla="*/ 2959700 h 4382115"/>
              <a:gd name="connsiteX366" fmla="*/ 1477451 w 12188825"/>
              <a:gd name="connsiteY366" fmla="*/ 2953814 h 4382115"/>
              <a:gd name="connsiteX367" fmla="*/ 5243049 w 12188825"/>
              <a:gd name="connsiteY367" fmla="*/ 3517524 h 4382115"/>
              <a:gd name="connsiteX368" fmla="*/ 5279209 w 12188825"/>
              <a:gd name="connsiteY368" fmla="*/ 3489351 h 4382115"/>
              <a:gd name="connsiteX369" fmla="*/ 5235418 w 12188825"/>
              <a:gd name="connsiteY369" fmla="*/ 3485342 h 4382115"/>
              <a:gd name="connsiteX370" fmla="*/ 5200629 w 12188825"/>
              <a:gd name="connsiteY370" fmla="*/ 3519542 h 4382115"/>
              <a:gd name="connsiteX371" fmla="*/ 5243049 w 12188825"/>
              <a:gd name="connsiteY371" fmla="*/ 3517524 h 4382115"/>
              <a:gd name="connsiteX372" fmla="*/ 5248724 w 12188825"/>
              <a:gd name="connsiteY372" fmla="*/ 3534180 h 4382115"/>
              <a:gd name="connsiteX373" fmla="*/ 5230822 w 12188825"/>
              <a:gd name="connsiteY373" fmla="*/ 3547969 h 4382115"/>
              <a:gd name="connsiteX374" fmla="*/ 5254793 w 12188825"/>
              <a:gd name="connsiteY374" fmla="*/ 3542629 h 4382115"/>
              <a:gd name="connsiteX375" fmla="*/ 5257891 w 12188825"/>
              <a:gd name="connsiteY375" fmla="*/ 3540815 h 4382115"/>
              <a:gd name="connsiteX376" fmla="*/ 5261484 w 12188825"/>
              <a:gd name="connsiteY376" fmla="*/ 3538696 h 4382115"/>
              <a:gd name="connsiteX377" fmla="*/ 5266563 w 12188825"/>
              <a:gd name="connsiteY377" fmla="*/ 3535703 h 4382115"/>
              <a:gd name="connsiteX378" fmla="*/ 5271959 w 12188825"/>
              <a:gd name="connsiteY378" fmla="*/ 3532506 h 4382115"/>
              <a:gd name="connsiteX379" fmla="*/ 5248724 w 12188825"/>
              <a:gd name="connsiteY379" fmla="*/ 3534180 h 4382115"/>
              <a:gd name="connsiteX380" fmla="*/ 5187222 w 12188825"/>
              <a:gd name="connsiteY380" fmla="*/ 3580951 h 4382115"/>
              <a:gd name="connsiteX381" fmla="*/ 5186079 w 12188825"/>
              <a:gd name="connsiteY381" fmla="*/ 3581801 h 4382115"/>
              <a:gd name="connsiteX382" fmla="*/ 5187831 w 12188825"/>
              <a:gd name="connsiteY382" fmla="*/ 3580837 h 4382115"/>
              <a:gd name="connsiteX383" fmla="*/ 5287728 w 12188825"/>
              <a:gd name="connsiteY383" fmla="*/ 3503710 h 4382115"/>
              <a:gd name="connsiteX384" fmla="*/ 5272899 w 12188825"/>
              <a:gd name="connsiteY384" fmla="*/ 3515368 h 4382115"/>
              <a:gd name="connsiteX385" fmla="*/ 5293378 w 12188825"/>
              <a:gd name="connsiteY385" fmla="*/ 3513516 h 4382115"/>
              <a:gd name="connsiteX386" fmla="*/ 5305593 w 12188825"/>
              <a:gd name="connsiteY386" fmla="*/ 3512273 h 4382115"/>
              <a:gd name="connsiteX387" fmla="*/ 5337372 w 12188825"/>
              <a:gd name="connsiteY387" fmla="*/ 3492738 h 4382115"/>
              <a:gd name="connsiteX388" fmla="*/ 5303714 w 12188825"/>
              <a:gd name="connsiteY388" fmla="*/ 3491050 h 4382115"/>
              <a:gd name="connsiteX389" fmla="*/ 5287728 w 12188825"/>
              <a:gd name="connsiteY389" fmla="*/ 3503710 h 4382115"/>
              <a:gd name="connsiteX390" fmla="*/ 1389107 w 12188825"/>
              <a:gd name="connsiteY390" fmla="*/ 2973692 h 4382115"/>
              <a:gd name="connsiteX391" fmla="*/ 1376956 w 12188825"/>
              <a:gd name="connsiteY391" fmla="*/ 2978018 h 4382115"/>
              <a:gd name="connsiteX392" fmla="*/ 1381311 w 12188825"/>
              <a:gd name="connsiteY392" fmla="*/ 2977955 h 4382115"/>
              <a:gd name="connsiteX393" fmla="*/ 1385209 w 12188825"/>
              <a:gd name="connsiteY393" fmla="*/ 2977904 h 4382115"/>
              <a:gd name="connsiteX394" fmla="*/ 1398058 w 12188825"/>
              <a:gd name="connsiteY394" fmla="*/ 2974403 h 4382115"/>
              <a:gd name="connsiteX395" fmla="*/ 1394897 w 12188825"/>
              <a:gd name="connsiteY395" fmla="*/ 2974149 h 4382115"/>
              <a:gd name="connsiteX396" fmla="*/ 1389107 w 12188825"/>
              <a:gd name="connsiteY396" fmla="*/ 2973692 h 4382115"/>
              <a:gd name="connsiteX397" fmla="*/ 5363934 w 12188825"/>
              <a:gd name="connsiteY397" fmla="*/ 3505169 h 4382115"/>
              <a:gd name="connsiteX398" fmla="*/ 5381811 w 12188825"/>
              <a:gd name="connsiteY398" fmla="*/ 3502594 h 4382115"/>
              <a:gd name="connsiteX399" fmla="*/ 5400500 w 12188825"/>
              <a:gd name="connsiteY399" fmla="*/ 3493955 h 4382115"/>
              <a:gd name="connsiteX400" fmla="*/ 5382090 w 12188825"/>
              <a:gd name="connsiteY400" fmla="*/ 3493854 h 4382115"/>
              <a:gd name="connsiteX401" fmla="*/ 5363934 w 12188825"/>
              <a:gd name="connsiteY401" fmla="*/ 3505169 h 4382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Lst>
            <a:rect l="l" t="t" r="r" b="b"/>
            <a:pathLst>
              <a:path w="12188825" h="4382115">
                <a:moveTo>
                  <a:pt x="0" y="2772567"/>
                </a:moveTo>
                <a:cubicBezTo>
                  <a:pt x="506194" y="2715292"/>
                  <a:pt x="1026048" y="2757890"/>
                  <a:pt x="1528034" y="2906473"/>
                </a:cubicBezTo>
                <a:cubicBezTo>
                  <a:pt x="1731524" y="2843097"/>
                  <a:pt x="1940029" y="2796301"/>
                  <a:pt x="2151201" y="2767277"/>
                </a:cubicBezTo>
                <a:cubicBezTo>
                  <a:pt x="2445523" y="2727001"/>
                  <a:pt x="2758103" y="2722358"/>
                  <a:pt x="3042496" y="2754718"/>
                </a:cubicBezTo>
                <a:cubicBezTo>
                  <a:pt x="3326902" y="2787091"/>
                  <a:pt x="3595158" y="2868328"/>
                  <a:pt x="3863045" y="2978931"/>
                </a:cubicBezTo>
                <a:cubicBezTo>
                  <a:pt x="3964568" y="3020806"/>
                  <a:pt x="4066281" y="3065877"/>
                  <a:pt x="4168426" y="3111150"/>
                </a:cubicBezTo>
                <a:lnTo>
                  <a:pt x="4168438" y="3111163"/>
                </a:lnTo>
                <a:lnTo>
                  <a:pt x="4168451" y="3111163"/>
                </a:lnTo>
                <a:lnTo>
                  <a:pt x="4168502" y="3111189"/>
                </a:lnTo>
                <a:cubicBezTo>
                  <a:pt x="4492382" y="3254736"/>
                  <a:pt x="4820604" y="3400211"/>
                  <a:pt x="5160926" y="3451460"/>
                </a:cubicBezTo>
                <a:cubicBezTo>
                  <a:pt x="5245753" y="3349698"/>
                  <a:pt x="5329513" y="3246960"/>
                  <a:pt x="5413299" y="3144196"/>
                </a:cubicBezTo>
                <a:lnTo>
                  <a:pt x="5413311" y="3144183"/>
                </a:lnTo>
                <a:cubicBezTo>
                  <a:pt x="5495421" y="3043474"/>
                  <a:pt x="5577530" y="2942765"/>
                  <a:pt x="5660656" y="2842945"/>
                </a:cubicBezTo>
                <a:cubicBezTo>
                  <a:pt x="6091747" y="2324965"/>
                  <a:pt x="6537819" y="1817667"/>
                  <a:pt x="7038323" y="1372209"/>
                </a:cubicBezTo>
                <a:cubicBezTo>
                  <a:pt x="7518194" y="945159"/>
                  <a:pt x="8049386" y="580455"/>
                  <a:pt x="8633484" y="325187"/>
                </a:cubicBezTo>
                <a:cubicBezTo>
                  <a:pt x="8957161" y="183945"/>
                  <a:pt x="9295020" y="75392"/>
                  <a:pt x="9640231" y="0"/>
                </a:cubicBezTo>
                <a:lnTo>
                  <a:pt x="9740598" y="0"/>
                </a:lnTo>
                <a:cubicBezTo>
                  <a:pt x="9159991" y="116273"/>
                  <a:pt x="8600689" y="325756"/>
                  <a:pt x="8087463" y="625433"/>
                </a:cubicBezTo>
                <a:cubicBezTo>
                  <a:pt x="7522308" y="955391"/>
                  <a:pt x="7015190" y="1390958"/>
                  <a:pt x="6559442" y="1859591"/>
                </a:cubicBezTo>
                <a:cubicBezTo>
                  <a:pt x="6103707" y="2328225"/>
                  <a:pt x="5687623" y="2836919"/>
                  <a:pt x="5272746" y="3345284"/>
                </a:cubicBezTo>
                <a:cubicBezTo>
                  <a:pt x="5242960" y="3381805"/>
                  <a:pt x="5213110" y="3418300"/>
                  <a:pt x="5183095" y="3454656"/>
                </a:cubicBezTo>
                <a:cubicBezTo>
                  <a:pt x="5199702" y="3456952"/>
                  <a:pt x="5216335" y="3459020"/>
                  <a:pt x="5233006" y="3460847"/>
                </a:cubicBezTo>
                <a:cubicBezTo>
                  <a:pt x="5454500" y="3242761"/>
                  <a:pt x="5666433" y="3014285"/>
                  <a:pt x="5877756" y="2785683"/>
                </a:cubicBezTo>
                <a:cubicBezTo>
                  <a:pt x="5893754" y="2768368"/>
                  <a:pt x="5909752" y="2751052"/>
                  <a:pt x="5925737" y="2733737"/>
                </a:cubicBezTo>
                <a:lnTo>
                  <a:pt x="5927553" y="2731783"/>
                </a:lnTo>
                <a:cubicBezTo>
                  <a:pt x="6363557" y="2259661"/>
                  <a:pt x="6801834" y="1785078"/>
                  <a:pt x="7301728" y="1386239"/>
                </a:cubicBezTo>
                <a:cubicBezTo>
                  <a:pt x="8230314" y="645745"/>
                  <a:pt x="9378946" y="215319"/>
                  <a:pt x="10559953" y="168244"/>
                </a:cubicBezTo>
                <a:cubicBezTo>
                  <a:pt x="11104477" y="146702"/>
                  <a:pt x="11662065" y="209421"/>
                  <a:pt x="12188825" y="377334"/>
                </a:cubicBezTo>
                <a:lnTo>
                  <a:pt x="12188825" y="395697"/>
                </a:lnTo>
                <a:cubicBezTo>
                  <a:pt x="11501210" y="175467"/>
                  <a:pt x="10761527" y="138048"/>
                  <a:pt x="10061685" y="230830"/>
                </a:cubicBezTo>
                <a:cubicBezTo>
                  <a:pt x="9483668" y="307412"/>
                  <a:pt x="8918233" y="474553"/>
                  <a:pt x="8391460" y="725425"/>
                </a:cubicBezTo>
                <a:cubicBezTo>
                  <a:pt x="7806613" y="1003972"/>
                  <a:pt x="7285921" y="1390247"/>
                  <a:pt x="6812868" y="1840893"/>
                </a:cubicBezTo>
                <a:cubicBezTo>
                  <a:pt x="6517365" y="2122444"/>
                  <a:pt x="6239485" y="2422832"/>
                  <a:pt x="5961580" y="2723259"/>
                </a:cubicBezTo>
                <a:lnTo>
                  <a:pt x="5961580" y="2723259"/>
                </a:lnTo>
                <a:cubicBezTo>
                  <a:pt x="5781299" y="2918143"/>
                  <a:pt x="5601007" y="3113053"/>
                  <a:pt x="5415863" y="3302838"/>
                </a:cubicBezTo>
                <a:cubicBezTo>
                  <a:pt x="5363515" y="3356560"/>
                  <a:pt x="5310862" y="3410283"/>
                  <a:pt x="5257561" y="3463371"/>
                </a:cubicBezTo>
                <a:cubicBezTo>
                  <a:pt x="5274016" y="3464931"/>
                  <a:pt x="5290484" y="3466263"/>
                  <a:pt x="5306989" y="3467341"/>
                </a:cubicBezTo>
                <a:cubicBezTo>
                  <a:pt x="5460734" y="3344611"/>
                  <a:pt x="5608079" y="3212493"/>
                  <a:pt x="5751259" y="3078740"/>
                </a:cubicBezTo>
                <a:cubicBezTo>
                  <a:pt x="5937355" y="2904900"/>
                  <a:pt x="6117902" y="2724553"/>
                  <a:pt x="6298461" y="2544206"/>
                </a:cubicBezTo>
                <a:cubicBezTo>
                  <a:pt x="6590790" y="2252215"/>
                  <a:pt x="6883119" y="1960212"/>
                  <a:pt x="7198974" y="1695837"/>
                </a:cubicBezTo>
                <a:cubicBezTo>
                  <a:pt x="8120602" y="924196"/>
                  <a:pt x="9284749" y="500525"/>
                  <a:pt x="10475571" y="450066"/>
                </a:cubicBezTo>
                <a:cubicBezTo>
                  <a:pt x="11048523" y="425883"/>
                  <a:pt x="11638283" y="494349"/>
                  <a:pt x="12188825" y="685416"/>
                </a:cubicBezTo>
                <a:lnTo>
                  <a:pt x="12188825" y="702859"/>
                </a:lnTo>
                <a:cubicBezTo>
                  <a:pt x="11475550" y="453909"/>
                  <a:pt x="10697180" y="415552"/>
                  <a:pt x="9967437" y="514671"/>
                </a:cubicBezTo>
                <a:cubicBezTo>
                  <a:pt x="9376508" y="595147"/>
                  <a:pt x="8794009" y="765258"/>
                  <a:pt x="8257383" y="1026416"/>
                </a:cubicBezTo>
                <a:cubicBezTo>
                  <a:pt x="7670504" y="1311725"/>
                  <a:pt x="7168477" y="1722133"/>
                  <a:pt x="6695931" y="2178158"/>
                </a:cubicBezTo>
                <a:cubicBezTo>
                  <a:pt x="6567110" y="2302487"/>
                  <a:pt x="6440220" y="2429226"/>
                  <a:pt x="6313316" y="2555977"/>
                </a:cubicBezTo>
                <a:lnTo>
                  <a:pt x="6313291" y="2556003"/>
                </a:lnTo>
                <a:lnTo>
                  <a:pt x="6313278" y="2556016"/>
                </a:lnTo>
                <a:lnTo>
                  <a:pt x="6313253" y="2556041"/>
                </a:lnTo>
                <a:lnTo>
                  <a:pt x="6313253" y="2556041"/>
                </a:lnTo>
                <a:lnTo>
                  <a:pt x="6313240" y="2556054"/>
                </a:lnTo>
                <a:lnTo>
                  <a:pt x="6313228" y="2556066"/>
                </a:lnTo>
                <a:cubicBezTo>
                  <a:pt x="5996306" y="2872616"/>
                  <a:pt x="5679282" y="3189267"/>
                  <a:pt x="5331608" y="3468762"/>
                </a:cubicBezTo>
                <a:cubicBezTo>
                  <a:pt x="5345409" y="3469447"/>
                  <a:pt x="5359224" y="3469967"/>
                  <a:pt x="5373063" y="3470297"/>
                </a:cubicBezTo>
                <a:cubicBezTo>
                  <a:pt x="5401973" y="3451929"/>
                  <a:pt x="5430693" y="3433205"/>
                  <a:pt x="5459235" y="3414203"/>
                </a:cubicBezTo>
                <a:cubicBezTo>
                  <a:pt x="5863143" y="3145109"/>
                  <a:pt x="6219335" y="2811054"/>
                  <a:pt x="6575046" y="2477455"/>
                </a:cubicBezTo>
                <a:cubicBezTo>
                  <a:pt x="6717668" y="2343689"/>
                  <a:pt x="6860214" y="2210011"/>
                  <a:pt x="7005731" y="2080608"/>
                </a:cubicBezTo>
                <a:cubicBezTo>
                  <a:pt x="7485691" y="1653874"/>
                  <a:pt x="8002319" y="1297657"/>
                  <a:pt x="8599622" y="1071477"/>
                </a:cubicBezTo>
                <a:cubicBezTo>
                  <a:pt x="9153947" y="861589"/>
                  <a:pt x="9747492" y="744576"/>
                  <a:pt x="10340682" y="717201"/>
                </a:cubicBezTo>
                <a:cubicBezTo>
                  <a:pt x="10958744" y="688777"/>
                  <a:pt x="11600232" y="765418"/>
                  <a:pt x="12188825" y="991706"/>
                </a:cubicBezTo>
                <a:lnTo>
                  <a:pt x="12188825" y="1009340"/>
                </a:lnTo>
                <a:cubicBezTo>
                  <a:pt x="11443948" y="720526"/>
                  <a:pt x="10615781" y="676943"/>
                  <a:pt x="9847035" y="781267"/>
                </a:cubicBezTo>
                <a:cubicBezTo>
                  <a:pt x="9215311" y="867106"/>
                  <a:pt x="8591154" y="1046600"/>
                  <a:pt x="8029211" y="1353980"/>
                </a:cubicBezTo>
                <a:cubicBezTo>
                  <a:pt x="7486630" y="1650664"/>
                  <a:pt x="7029969" y="2077386"/>
                  <a:pt x="6576849" y="2500784"/>
                </a:cubicBezTo>
                <a:cubicBezTo>
                  <a:pt x="6549805" y="2526065"/>
                  <a:pt x="6522761" y="2551335"/>
                  <a:pt x="6495717" y="2576553"/>
                </a:cubicBezTo>
                <a:lnTo>
                  <a:pt x="6476901" y="2594110"/>
                </a:lnTo>
                <a:cubicBezTo>
                  <a:pt x="6145415" y="2903352"/>
                  <a:pt x="5801614" y="3224088"/>
                  <a:pt x="5418492" y="3470728"/>
                </a:cubicBezTo>
                <a:cubicBezTo>
                  <a:pt x="5428992" y="3470665"/>
                  <a:pt x="5439505" y="3470500"/>
                  <a:pt x="5450030" y="3470221"/>
                </a:cubicBezTo>
                <a:cubicBezTo>
                  <a:pt x="5930943" y="3234236"/>
                  <a:pt x="6349654" y="2865131"/>
                  <a:pt x="6751733" y="2510678"/>
                </a:cubicBezTo>
                <a:lnTo>
                  <a:pt x="6770893" y="2493794"/>
                </a:lnTo>
                <a:cubicBezTo>
                  <a:pt x="6778917" y="2486716"/>
                  <a:pt x="6786929" y="2479650"/>
                  <a:pt x="6794940" y="2472597"/>
                </a:cubicBezTo>
                <a:cubicBezTo>
                  <a:pt x="7279624" y="2045267"/>
                  <a:pt x="7769805" y="1622604"/>
                  <a:pt x="8360975" y="1362302"/>
                </a:cubicBezTo>
                <a:cubicBezTo>
                  <a:pt x="8928619" y="1112244"/>
                  <a:pt x="9548497" y="990406"/>
                  <a:pt x="10167410" y="960781"/>
                </a:cubicBezTo>
                <a:cubicBezTo>
                  <a:pt x="10843534" y="928550"/>
                  <a:pt x="11553102" y="1018725"/>
                  <a:pt x="12188825" y="1295222"/>
                </a:cubicBezTo>
                <a:lnTo>
                  <a:pt x="12188825" y="1313971"/>
                </a:lnTo>
                <a:cubicBezTo>
                  <a:pt x="11378382" y="957919"/>
                  <a:pt x="10452184" y="912201"/>
                  <a:pt x="9605518" y="1035685"/>
                </a:cubicBezTo>
                <a:cubicBezTo>
                  <a:pt x="8963624" y="1129486"/>
                  <a:pt x="8336522" y="1334927"/>
                  <a:pt x="7791478" y="1696547"/>
                </a:cubicBezTo>
                <a:cubicBezTo>
                  <a:pt x="7443246" y="1927623"/>
                  <a:pt x="7128559" y="2205025"/>
                  <a:pt x="6813858" y="2482441"/>
                </a:cubicBezTo>
                <a:lnTo>
                  <a:pt x="6813846" y="2482454"/>
                </a:lnTo>
                <a:cubicBezTo>
                  <a:pt x="6641703" y="2634195"/>
                  <a:pt x="6469549" y="2785950"/>
                  <a:pt x="6291910" y="2930118"/>
                </a:cubicBezTo>
                <a:cubicBezTo>
                  <a:pt x="6047714" y="3128200"/>
                  <a:pt x="5782912" y="3322196"/>
                  <a:pt x="5498405" y="3468179"/>
                </a:cubicBezTo>
                <a:cubicBezTo>
                  <a:pt x="5500017" y="3468077"/>
                  <a:pt x="5501630" y="3467976"/>
                  <a:pt x="5503242" y="3467874"/>
                </a:cubicBezTo>
                <a:cubicBezTo>
                  <a:pt x="5504969" y="3467773"/>
                  <a:pt x="5506708" y="3467658"/>
                  <a:pt x="5508435" y="3467545"/>
                </a:cubicBezTo>
                <a:cubicBezTo>
                  <a:pt x="5888790" y="3330061"/>
                  <a:pt x="6239930" y="3093670"/>
                  <a:pt x="6558922" y="2846383"/>
                </a:cubicBezTo>
                <a:cubicBezTo>
                  <a:pt x="6715636" y="2724933"/>
                  <a:pt x="6868543" y="2597281"/>
                  <a:pt x="7021525" y="2469578"/>
                </a:cubicBezTo>
                <a:cubicBezTo>
                  <a:pt x="7380118" y="2170230"/>
                  <a:pt x="7739142" y="1870526"/>
                  <a:pt x="8148560" y="1649345"/>
                </a:cubicBezTo>
                <a:cubicBezTo>
                  <a:pt x="8714845" y="1343540"/>
                  <a:pt x="9353882" y="1199207"/>
                  <a:pt x="9994392" y="1171222"/>
                </a:cubicBezTo>
                <a:cubicBezTo>
                  <a:pt x="10730902" y="1138869"/>
                  <a:pt x="11510847" y="1255131"/>
                  <a:pt x="12188825" y="1596701"/>
                </a:cubicBezTo>
                <a:lnTo>
                  <a:pt x="12188825" y="1616427"/>
                </a:lnTo>
                <a:cubicBezTo>
                  <a:pt x="11328650" y="1177281"/>
                  <a:pt x="10301068" y="1099935"/>
                  <a:pt x="9389420" y="1253838"/>
                </a:cubicBezTo>
                <a:cubicBezTo>
                  <a:pt x="9065337" y="1308833"/>
                  <a:pt x="8748809" y="1397212"/>
                  <a:pt x="8445230" y="1527845"/>
                </a:cubicBezTo>
                <a:cubicBezTo>
                  <a:pt x="8141641" y="1658479"/>
                  <a:pt x="7861868" y="1834234"/>
                  <a:pt x="7595924" y="2033038"/>
                </a:cubicBezTo>
                <a:cubicBezTo>
                  <a:pt x="7402350" y="2177828"/>
                  <a:pt x="7216013" y="2333274"/>
                  <a:pt x="7029664" y="2488733"/>
                </a:cubicBezTo>
                <a:lnTo>
                  <a:pt x="7029638" y="2488758"/>
                </a:lnTo>
                <a:lnTo>
                  <a:pt x="7029638" y="2488758"/>
                </a:lnTo>
                <a:lnTo>
                  <a:pt x="7029626" y="2488771"/>
                </a:lnTo>
                <a:cubicBezTo>
                  <a:pt x="6710761" y="2754782"/>
                  <a:pt x="6391883" y="3020793"/>
                  <a:pt x="6036795" y="3233386"/>
                </a:cubicBezTo>
                <a:cubicBezTo>
                  <a:pt x="5894986" y="3318340"/>
                  <a:pt x="5745038" y="3396710"/>
                  <a:pt x="5589630" y="3459730"/>
                </a:cubicBezTo>
                <a:cubicBezTo>
                  <a:pt x="5838422" y="3394502"/>
                  <a:pt x="6076942" y="3283493"/>
                  <a:pt x="6297687" y="3155473"/>
                </a:cubicBezTo>
                <a:cubicBezTo>
                  <a:pt x="6627293" y="2964216"/>
                  <a:pt x="6933727" y="2722422"/>
                  <a:pt x="7235705" y="2484141"/>
                </a:cubicBezTo>
                <a:cubicBezTo>
                  <a:pt x="7470963" y="2298504"/>
                  <a:pt x="7703502" y="2115011"/>
                  <a:pt x="7942175" y="1959209"/>
                </a:cubicBezTo>
                <a:cubicBezTo>
                  <a:pt x="8487218" y="1603450"/>
                  <a:pt x="9104557" y="1400345"/>
                  <a:pt x="9751314" y="1351354"/>
                </a:cubicBezTo>
                <a:cubicBezTo>
                  <a:pt x="10573031" y="1288930"/>
                  <a:pt x="11455388" y="1455120"/>
                  <a:pt x="12188825" y="1895859"/>
                </a:cubicBezTo>
                <a:lnTo>
                  <a:pt x="12188825" y="1917716"/>
                </a:lnTo>
                <a:cubicBezTo>
                  <a:pt x="11277761" y="1364509"/>
                  <a:pt x="10131783" y="1233454"/>
                  <a:pt x="9139536" y="1464774"/>
                </a:cubicBezTo>
                <a:cubicBezTo>
                  <a:pt x="8819821" y="1539224"/>
                  <a:pt x="8509197" y="1654914"/>
                  <a:pt x="8220652" y="1814140"/>
                </a:cubicBezTo>
                <a:cubicBezTo>
                  <a:pt x="7929034" y="1975231"/>
                  <a:pt x="7659636" y="2175672"/>
                  <a:pt x="7396319" y="2381669"/>
                </a:cubicBezTo>
                <a:cubicBezTo>
                  <a:pt x="7339933" y="2425725"/>
                  <a:pt x="7283585" y="2470225"/>
                  <a:pt x="7227135" y="2514814"/>
                </a:cubicBezTo>
                <a:lnTo>
                  <a:pt x="7227110" y="2514839"/>
                </a:lnTo>
                <a:cubicBezTo>
                  <a:pt x="6769483" y="2876231"/>
                  <a:pt x="6304289" y="3243611"/>
                  <a:pt x="5751018" y="3429729"/>
                </a:cubicBezTo>
                <a:cubicBezTo>
                  <a:pt x="5747704" y="3430846"/>
                  <a:pt x="5744390" y="3431950"/>
                  <a:pt x="5741089" y="3433053"/>
                </a:cubicBezTo>
                <a:cubicBezTo>
                  <a:pt x="5736315" y="3434639"/>
                  <a:pt x="5731541" y="3436199"/>
                  <a:pt x="5726780" y="3437759"/>
                </a:cubicBezTo>
                <a:cubicBezTo>
                  <a:pt x="6367557" y="3312390"/>
                  <a:pt x="6907953" y="2907221"/>
                  <a:pt x="7426918" y="2518112"/>
                </a:cubicBezTo>
                <a:lnTo>
                  <a:pt x="7427705" y="2517516"/>
                </a:lnTo>
                <a:cubicBezTo>
                  <a:pt x="7462075" y="2491752"/>
                  <a:pt x="7496357" y="2466051"/>
                  <a:pt x="7530561" y="2440503"/>
                </a:cubicBezTo>
                <a:cubicBezTo>
                  <a:pt x="7819474" y="2224713"/>
                  <a:pt x="8114291" y="2013832"/>
                  <a:pt x="8436495" y="1853985"/>
                </a:cubicBezTo>
                <a:cubicBezTo>
                  <a:pt x="8732391" y="1707216"/>
                  <a:pt x="9048095" y="1602866"/>
                  <a:pt x="9372369" y="1542649"/>
                </a:cubicBezTo>
                <a:cubicBezTo>
                  <a:pt x="10343704" y="1362086"/>
                  <a:pt x="11374167" y="1594468"/>
                  <a:pt x="12188825" y="2194015"/>
                </a:cubicBezTo>
                <a:lnTo>
                  <a:pt x="12188825" y="2215707"/>
                </a:lnTo>
                <a:cubicBezTo>
                  <a:pt x="11195778" y="1478246"/>
                  <a:pt x="9895853" y="1308947"/>
                  <a:pt x="8774024" y="1728476"/>
                </a:cubicBezTo>
                <a:cubicBezTo>
                  <a:pt x="8271959" y="1916295"/>
                  <a:pt x="7845160" y="2233669"/>
                  <a:pt x="7417434" y="2551715"/>
                </a:cubicBezTo>
                <a:cubicBezTo>
                  <a:pt x="7271396" y="2660302"/>
                  <a:pt x="7125257" y="2768977"/>
                  <a:pt x="6975970" y="2872603"/>
                </a:cubicBezTo>
                <a:cubicBezTo>
                  <a:pt x="6561346" y="3160636"/>
                  <a:pt x="6069730" y="3438140"/>
                  <a:pt x="5555603" y="3486522"/>
                </a:cubicBezTo>
                <a:cubicBezTo>
                  <a:pt x="5525893" y="3493714"/>
                  <a:pt x="5496183" y="3500184"/>
                  <a:pt x="5466396" y="3505930"/>
                </a:cubicBezTo>
                <a:cubicBezTo>
                  <a:pt x="5420688" y="3521647"/>
                  <a:pt x="5374586" y="3535893"/>
                  <a:pt x="5328142" y="3548439"/>
                </a:cubicBezTo>
                <a:cubicBezTo>
                  <a:pt x="5287931" y="3565691"/>
                  <a:pt x="5247353" y="3581877"/>
                  <a:pt x="5206406" y="3596871"/>
                </a:cubicBezTo>
                <a:cubicBezTo>
                  <a:pt x="5159212" y="3622584"/>
                  <a:pt x="5111397" y="3647042"/>
                  <a:pt x="5062921" y="3670091"/>
                </a:cubicBezTo>
                <a:cubicBezTo>
                  <a:pt x="5034061" y="3689893"/>
                  <a:pt x="5004795" y="3709314"/>
                  <a:pt x="4975161" y="3728241"/>
                </a:cubicBezTo>
                <a:cubicBezTo>
                  <a:pt x="4936423" y="3761806"/>
                  <a:pt x="4897076" y="3794572"/>
                  <a:pt x="4857006" y="3826349"/>
                </a:cubicBezTo>
                <a:cubicBezTo>
                  <a:pt x="4808517" y="3876976"/>
                  <a:pt x="4758835" y="3926385"/>
                  <a:pt x="4707616" y="3974158"/>
                </a:cubicBezTo>
                <a:cubicBezTo>
                  <a:pt x="4524187" y="4145460"/>
                  <a:pt x="4310121" y="4314163"/>
                  <a:pt x="4062891" y="4368342"/>
                </a:cubicBezTo>
                <a:cubicBezTo>
                  <a:pt x="3665764" y="4455033"/>
                  <a:pt x="3329556" y="4115422"/>
                  <a:pt x="3045530" y="3828518"/>
                </a:cubicBezTo>
                <a:cubicBezTo>
                  <a:pt x="2994502" y="3776965"/>
                  <a:pt x="2945150" y="3727111"/>
                  <a:pt x="2897424" y="3681736"/>
                </a:cubicBezTo>
                <a:cubicBezTo>
                  <a:pt x="2623619" y="3421408"/>
                  <a:pt x="2296057" y="3222337"/>
                  <a:pt x="1950390" y="3076672"/>
                </a:cubicBezTo>
                <a:cubicBezTo>
                  <a:pt x="1893331" y="3057897"/>
                  <a:pt x="1835891" y="3040493"/>
                  <a:pt x="1778134" y="3024459"/>
                </a:cubicBezTo>
                <a:cubicBezTo>
                  <a:pt x="1736260" y="3016784"/>
                  <a:pt x="1694272" y="3009820"/>
                  <a:pt x="1652208" y="3003554"/>
                </a:cubicBezTo>
                <a:cubicBezTo>
                  <a:pt x="1629506" y="3002272"/>
                  <a:pt x="1606805" y="3001194"/>
                  <a:pt x="1584103" y="3000319"/>
                </a:cubicBezTo>
                <a:cubicBezTo>
                  <a:pt x="1559154" y="2999342"/>
                  <a:pt x="1534205" y="2998619"/>
                  <a:pt x="1509256" y="2998137"/>
                </a:cubicBezTo>
                <a:cubicBezTo>
                  <a:pt x="1471128" y="3000991"/>
                  <a:pt x="1433101" y="3004416"/>
                  <a:pt x="1395202" y="3008374"/>
                </a:cubicBezTo>
                <a:cubicBezTo>
                  <a:pt x="1343996" y="3018027"/>
                  <a:pt x="1293006" y="3028721"/>
                  <a:pt x="1242267" y="3040455"/>
                </a:cubicBezTo>
                <a:cubicBezTo>
                  <a:pt x="1195929" y="3055145"/>
                  <a:pt x="1149863" y="3070697"/>
                  <a:pt x="1104101" y="3087124"/>
                </a:cubicBezTo>
                <a:cubicBezTo>
                  <a:pt x="745736" y="3245995"/>
                  <a:pt x="409819" y="3458233"/>
                  <a:pt x="112301" y="3718270"/>
                </a:cubicBezTo>
                <a:cubicBezTo>
                  <a:pt x="74013" y="3751734"/>
                  <a:pt x="36611" y="3786086"/>
                  <a:pt x="0" y="3821224"/>
                </a:cubicBezTo>
                <a:lnTo>
                  <a:pt x="0" y="3793976"/>
                </a:lnTo>
                <a:cubicBezTo>
                  <a:pt x="147774" y="3655414"/>
                  <a:pt x="306258" y="3529182"/>
                  <a:pt x="472702" y="3416017"/>
                </a:cubicBezTo>
                <a:cubicBezTo>
                  <a:pt x="595485" y="3332585"/>
                  <a:pt x="722764" y="3256106"/>
                  <a:pt x="853754" y="3186932"/>
                </a:cubicBezTo>
                <a:cubicBezTo>
                  <a:pt x="649701" y="3276668"/>
                  <a:pt x="453278" y="3384176"/>
                  <a:pt x="267606" y="3508556"/>
                </a:cubicBezTo>
                <a:cubicBezTo>
                  <a:pt x="174395" y="3571019"/>
                  <a:pt x="85472" y="3638124"/>
                  <a:pt x="0" y="3709035"/>
                </a:cubicBezTo>
                <a:lnTo>
                  <a:pt x="0" y="3687533"/>
                </a:lnTo>
                <a:cubicBezTo>
                  <a:pt x="209960" y="3516446"/>
                  <a:pt x="436238" y="3367724"/>
                  <a:pt x="682150" y="3245830"/>
                </a:cubicBezTo>
                <a:cubicBezTo>
                  <a:pt x="787685" y="3193491"/>
                  <a:pt x="895564" y="3145921"/>
                  <a:pt x="1005351" y="3103324"/>
                </a:cubicBezTo>
                <a:cubicBezTo>
                  <a:pt x="885808" y="3139198"/>
                  <a:pt x="768045" y="3180958"/>
                  <a:pt x="652614" y="3228452"/>
                </a:cubicBezTo>
                <a:cubicBezTo>
                  <a:pt x="420254" y="3324073"/>
                  <a:pt x="203578" y="3444254"/>
                  <a:pt x="0" y="3584845"/>
                </a:cubicBezTo>
                <a:lnTo>
                  <a:pt x="0" y="3556405"/>
                </a:lnTo>
                <a:cubicBezTo>
                  <a:pt x="328338" y="3334844"/>
                  <a:pt x="690756" y="3169503"/>
                  <a:pt x="1071597" y="3063352"/>
                </a:cubicBezTo>
                <a:cubicBezTo>
                  <a:pt x="1099681" y="3055525"/>
                  <a:pt x="1127897" y="3047990"/>
                  <a:pt x="1156235" y="3040760"/>
                </a:cubicBezTo>
                <a:cubicBezTo>
                  <a:pt x="1140552" y="3043373"/>
                  <a:pt x="1124900" y="3046075"/>
                  <a:pt x="1109283" y="3048865"/>
                </a:cubicBezTo>
                <a:cubicBezTo>
                  <a:pt x="720625" y="3118330"/>
                  <a:pt x="344940" y="3249383"/>
                  <a:pt x="0" y="3440905"/>
                </a:cubicBezTo>
                <a:lnTo>
                  <a:pt x="0" y="3416664"/>
                </a:lnTo>
                <a:cubicBezTo>
                  <a:pt x="383471" y="3203398"/>
                  <a:pt x="808438" y="3068439"/>
                  <a:pt x="1242299" y="3007664"/>
                </a:cubicBezTo>
                <a:cubicBezTo>
                  <a:pt x="1247343" y="3005659"/>
                  <a:pt x="1252392" y="3003668"/>
                  <a:pt x="1257444" y="3001676"/>
                </a:cubicBezTo>
                <a:cubicBezTo>
                  <a:pt x="824244" y="3022239"/>
                  <a:pt x="397207" y="3117759"/>
                  <a:pt x="0" y="3290394"/>
                </a:cubicBezTo>
                <a:lnTo>
                  <a:pt x="0" y="3269501"/>
                </a:lnTo>
                <a:cubicBezTo>
                  <a:pt x="75278" y="3236152"/>
                  <a:pt x="152089" y="3205593"/>
                  <a:pt x="230610" y="3178142"/>
                </a:cubicBezTo>
                <a:cubicBezTo>
                  <a:pt x="578621" y="3056604"/>
                  <a:pt x="945563" y="2990881"/>
                  <a:pt x="1315390" y="2979413"/>
                </a:cubicBezTo>
                <a:cubicBezTo>
                  <a:pt x="1323681" y="2976306"/>
                  <a:pt x="1331972" y="2973236"/>
                  <a:pt x="1340276" y="2970179"/>
                </a:cubicBezTo>
                <a:cubicBezTo>
                  <a:pt x="994934" y="2947599"/>
                  <a:pt x="648040" y="2972449"/>
                  <a:pt x="312301" y="3046164"/>
                </a:cubicBezTo>
                <a:cubicBezTo>
                  <a:pt x="205952" y="3069581"/>
                  <a:pt x="101924" y="3098453"/>
                  <a:pt x="0" y="3132208"/>
                </a:cubicBezTo>
                <a:lnTo>
                  <a:pt x="0" y="3113180"/>
                </a:lnTo>
                <a:cubicBezTo>
                  <a:pt x="216030" y="3042840"/>
                  <a:pt x="439273" y="2993393"/>
                  <a:pt x="669699" y="2966855"/>
                </a:cubicBezTo>
                <a:cubicBezTo>
                  <a:pt x="906522" y="2939746"/>
                  <a:pt x="1146525" y="2935484"/>
                  <a:pt x="1385603" y="2953827"/>
                </a:cubicBezTo>
                <a:cubicBezTo>
                  <a:pt x="1396192" y="2950085"/>
                  <a:pt x="1406806" y="2946381"/>
                  <a:pt x="1417421" y="2942728"/>
                </a:cubicBezTo>
                <a:cubicBezTo>
                  <a:pt x="1205673" y="2905344"/>
                  <a:pt x="991560" y="2885821"/>
                  <a:pt x="778083" y="2884388"/>
                </a:cubicBezTo>
                <a:cubicBezTo>
                  <a:pt x="513438" y="2882498"/>
                  <a:pt x="253451" y="2910507"/>
                  <a:pt x="0" y="2965954"/>
                </a:cubicBezTo>
                <a:lnTo>
                  <a:pt x="0" y="2945277"/>
                </a:lnTo>
                <a:cubicBezTo>
                  <a:pt x="371152" y="2867275"/>
                  <a:pt x="754179" y="2847283"/>
                  <a:pt x="1113252" y="2881445"/>
                </a:cubicBezTo>
                <a:cubicBezTo>
                  <a:pt x="1227194" y="2892278"/>
                  <a:pt x="1342815" y="2907932"/>
                  <a:pt x="1458761" y="2928761"/>
                </a:cubicBezTo>
                <a:cubicBezTo>
                  <a:pt x="1470721" y="2924790"/>
                  <a:pt x="1482694" y="2920871"/>
                  <a:pt x="1494693" y="2917027"/>
                </a:cubicBezTo>
                <a:cubicBezTo>
                  <a:pt x="1429140" y="2898367"/>
                  <a:pt x="1363511" y="2881419"/>
                  <a:pt x="1298008" y="2866133"/>
                </a:cubicBezTo>
                <a:cubicBezTo>
                  <a:pt x="867762" y="2765716"/>
                  <a:pt x="428621" y="2742883"/>
                  <a:pt x="0" y="2792229"/>
                </a:cubicBezTo>
                <a:close/>
                <a:moveTo>
                  <a:pt x="12188825" y="67395"/>
                </a:moveTo>
                <a:lnTo>
                  <a:pt x="12188825" y="85854"/>
                </a:lnTo>
                <a:cubicBezTo>
                  <a:pt x="12078135" y="52852"/>
                  <a:pt x="11966265" y="24290"/>
                  <a:pt x="11853556" y="0"/>
                </a:cubicBezTo>
                <a:lnTo>
                  <a:pt x="11934625" y="0"/>
                </a:lnTo>
                <a:cubicBezTo>
                  <a:pt x="12019934" y="19990"/>
                  <a:pt x="12104722" y="42433"/>
                  <a:pt x="12188825" y="67395"/>
                </a:cubicBezTo>
                <a:close/>
                <a:moveTo>
                  <a:pt x="4165607" y="3131992"/>
                </a:moveTo>
                <a:lnTo>
                  <a:pt x="4165594" y="3131992"/>
                </a:lnTo>
                <a:cubicBezTo>
                  <a:pt x="3955972" y="3038286"/>
                  <a:pt x="3746413" y="2944618"/>
                  <a:pt x="3530823" y="2875673"/>
                </a:cubicBezTo>
                <a:cubicBezTo>
                  <a:pt x="2949950" y="2690277"/>
                  <a:pt x="2305478" y="2722802"/>
                  <a:pt x="1730001" y="2869977"/>
                </a:cubicBezTo>
                <a:cubicBezTo>
                  <a:pt x="1673792" y="2884337"/>
                  <a:pt x="1617902" y="2899953"/>
                  <a:pt x="1562341" y="2916799"/>
                </a:cubicBezTo>
                <a:cubicBezTo>
                  <a:pt x="1573019" y="2920071"/>
                  <a:pt x="1583684" y="2923382"/>
                  <a:pt x="1594336" y="2926744"/>
                </a:cubicBezTo>
                <a:cubicBezTo>
                  <a:pt x="1869855" y="2867427"/>
                  <a:pt x="2151988" y="2838239"/>
                  <a:pt x="2434794" y="2841537"/>
                </a:cubicBezTo>
                <a:cubicBezTo>
                  <a:pt x="2750066" y="2845444"/>
                  <a:pt x="3070759" y="2895043"/>
                  <a:pt x="3374832" y="2992949"/>
                </a:cubicBezTo>
                <a:cubicBezTo>
                  <a:pt x="3546732" y="3048371"/>
                  <a:pt x="3714748" y="3116719"/>
                  <a:pt x="3882814" y="3185080"/>
                </a:cubicBezTo>
                <a:lnTo>
                  <a:pt x="3882814" y="3185080"/>
                </a:lnTo>
                <a:lnTo>
                  <a:pt x="3882826" y="3185080"/>
                </a:lnTo>
                <a:lnTo>
                  <a:pt x="3882839" y="3185093"/>
                </a:lnTo>
                <a:lnTo>
                  <a:pt x="3882852" y="3185093"/>
                </a:lnTo>
                <a:cubicBezTo>
                  <a:pt x="4032660" y="3246034"/>
                  <a:pt x="4182519" y="3306986"/>
                  <a:pt x="4335210" y="3358831"/>
                </a:cubicBezTo>
                <a:cubicBezTo>
                  <a:pt x="4583633" y="3442897"/>
                  <a:pt x="4843560" y="3512222"/>
                  <a:pt x="5103728" y="3519707"/>
                </a:cubicBezTo>
                <a:cubicBezTo>
                  <a:pt x="5116907" y="3504078"/>
                  <a:pt x="5130048" y="3488425"/>
                  <a:pt x="5143164" y="3472733"/>
                </a:cubicBezTo>
                <a:cubicBezTo>
                  <a:pt x="4802905" y="3416854"/>
                  <a:pt x="4484180" y="3274385"/>
                  <a:pt x="4165620" y="3131992"/>
                </a:cubicBezTo>
                <a:close/>
                <a:moveTo>
                  <a:pt x="3918174" y="3222756"/>
                </a:moveTo>
                <a:cubicBezTo>
                  <a:pt x="3606737" y="3096918"/>
                  <a:pt x="3301064" y="2974301"/>
                  <a:pt x="2972486" y="2913792"/>
                </a:cubicBezTo>
                <a:cubicBezTo>
                  <a:pt x="2657596" y="2855706"/>
                  <a:pt x="2338286" y="2847740"/>
                  <a:pt x="2023028" y="2879301"/>
                </a:cubicBezTo>
                <a:cubicBezTo>
                  <a:pt x="1891833" y="2892418"/>
                  <a:pt x="1761311" y="2912333"/>
                  <a:pt x="1632122" y="2938897"/>
                </a:cubicBezTo>
                <a:cubicBezTo>
                  <a:pt x="1640032" y="2941484"/>
                  <a:pt x="1647929" y="2944085"/>
                  <a:pt x="1655814" y="2946723"/>
                </a:cubicBezTo>
                <a:cubicBezTo>
                  <a:pt x="2057677" y="2897885"/>
                  <a:pt x="2470180" y="2912575"/>
                  <a:pt x="2864818" y="3009503"/>
                </a:cubicBezTo>
                <a:cubicBezTo>
                  <a:pt x="3133696" y="3075479"/>
                  <a:pt x="3387630" y="3181465"/>
                  <a:pt x="3643392" y="3288212"/>
                </a:cubicBezTo>
                <a:cubicBezTo>
                  <a:pt x="3689227" y="3307354"/>
                  <a:pt x="3735126" y="3326509"/>
                  <a:pt x="3781177" y="3345461"/>
                </a:cubicBezTo>
                <a:cubicBezTo>
                  <a:pt x="4092627" y="3473710"/>
                  <a:pt x="4418754" y="3569002"/>
                  <a:pt x="4751344" y="3587433"/>
                </a:cubicBezTo>
                <a:cubicBezTo>
                  <a:pt x="4854149" y="3593129"/>
                  <a:pt x="4955278" y="3589387"/>
                  <a:pt x="5054693" y="3577552"/>
                </a:cubicBezTo>
                <a:cubicBezTo>
                  <a:pt x="5062654" y="3568228"/>
                  <a:pt x="5070602" y="3558879"/>
                  <a:pt x="5078538" y="3549504"/>
                </a:cubicBezTo>
                <a:cubicBezTo>
                  <a:pt x="5079884" y="3547931"/>
                  <a:pt x="5081217" y="3546358"/>
                  <a:pt x="5082550" y="3544773"/>
                </a:cubicBezTo>
                <a:cubicBezTo>
                  <a:pt x="5084734" y="3542185"/>
                  <a:pt x="5086930" y="3539597"/>
                  <a:pt x="5089114" y="3537009"/>
                </a:cubicBezTo>
                <a:cubicBezTo>
                  <a:pt x="5014115" y="3534777"/>
                  <a:pt x="4937312" y="3527521"/>
                  <a:pt x="4857894" y="3514759"/>
                </a:cubicBezTo>
                <a:cubicBezTo>
                  <a:pt x="4535284" y="3462927"/>
                  <a:pt x="4229612" y="3348594"/>
                  <a:pt x="3918174" y="3222756"/>
                </a:cubicBezTo>
                <a:close/>
                <a:moveTo>
                  <a:pt x="5114038" y="3537567"/>
                </a:moveTo>
                <a:cubicBezTo>
                  <a:pt x="5103829" y="3549707"/>
                  <a:pt x="5093596" y="3561822"/>
                  <a:pt x="5083324" y="3573911"/>
                </a:cubicBezTo>
                <a:cubicBezTo>
                  <a:pt x="5096313" y="3572160"/>
                  <a:pt x="5109276" y="3570257"/>
                  <a:pt x="5122214" y="3568228"/>
                </a:cubicBezTo>
                <a:cubicBezTo>
                  <a:pt x="5132854" y="3558105"/>
                  <a:pt x="5143481" y="3547919"/>
                  <a:pt x="5154096" y="3537694"/>
                </a:cubicBezTo>
                <a:cubicBezTo>
                  <a:pt x="5140790" y="3537809"/>
                  <a:pt x="5127445" y="3537770"/>
                  <a:pt x="5114038" y="3537567"/>
                </a:cubicBezTo>
                <a:close/>
                <a:moveTo>
                  <a:pt x="3580582" y="3280905"/>
                </a:moveTo>
                <a:lnTo>
                  <a:pt x="3580518" y="3280880"/>
                </a:lnTo>
                <a:cubicBezTo>
                  <a:pt x="3521441" y="3256093"/>
                  <a:pt x="3462299" y="3231268"/>
                  <a:pt x="3402853" y="3207013"/>
                </a:cubicBezTo>
                <a:cubicBezTo>
                  <a:pt x="3101282" y="3083966"/>
                  <a:pt x="2786213" y="2992188"/>
                  <a:pt x="2465876" y="2960398"/>
                </a:cubicBezTo>
                <a:cubicBezTo>
                  <a:pt x="2211929" y="2935408"/>
                  <a:pt x="1956408" y="2936677"/>
                  <a:pt x="1703922" y="2963163"/>
                </a:cubicBezTo>
                <a:cubicBezTo>
                  <a:pt x="1711032" y="2965637"/>
                  <a:pt x="1718142" y="2968136"/>
                  <a:pt x="1725239" y="2970661"/>
                </a:cubicBezTo>
                <a:cubicBezTo>
                  <a:pt x="1943787" y="2967794"/>
                  <a:pt x="2163148" y="2983777"/>
                  <a:pt x="2380186" y="3018751"/>
                </a:cubicBezTo>
                <a:cubicBezTo>
                  <a:pt x="2687204" y="3068325"/>
                  <a:pt x="2965770" y="3168069"/>
                  <a:pt x="3263037" y="3305045"/>
                </a:cubicBezTo>
                <a:cubicBezTo>
                  <a:pt x="3319347" y="3330987"/>
                  <a:pt x="3375340" y="3357728"/>
                  <a:pt x="3431294" y="3384443"/>
                </a:cubicBezTo>
                <a:lnTo>
                  <a:pt x="3431307" y="3384456"/>
                </a:lnTo>
                <a:lnTo>
                  <a:pt x="3431307" y="3384456"/>
                </a:lnTo>
                <a:cubicBezTo>
                  <a:pt x="3670728" y="3498788"/>
                  <a:pt x="3909464" y="3612791"/>
                  <a:pt x="4169518" y="3663000"/>
                </a:cubicBezTo>
                <a:cubicBezTo>
                  <a:pt x="4445227" y="3716380"/>
                  <a:pt x="4730306" y="3710329"/>
                  <a:pt x="4999640" y="3641460"/>
                </a:cubicBezTo>
                <a:cubicBezTo>
                  <a:pt x="5010839" y="3628597"/>
                  <a:pt x="5022012" y="3615671"/>
                  <a:pt x="5033147" y="3602707"/>
                </a:cubicBezTo>
                <a:cubicBezTo>
                  <a:pt x="4789904" y="3625642"/>
                  <a:pt x="4541709" y="3597150"/>
                  <a:pt x="4301589" y="3539217"/>
                </a:cubicBezTo>
                <a:cubicBezTo>
                  <a:pt x="4052607" y="3478974"/>
                  <a:pt x="3817159" y="3380181"/>
                  <a:pt x="3580582" y="3280905"/>
                </a:cubicBezTo>
                <a:close/>
                <a:moveTo>
                  <a:pt x="5061194" y="3599840"/>
                </a:moveTo>
                <a:cubicBezTo>
                  <a:pt x="5051798" y="3610787"/>
                  <a:pt x="5042377" y="3621709"/>
                  <a:pt x="5032931" y="3632606"/>
                </a:cubicBezTo>
                <a:cubicBezTo>
                  <a:pt x="5042962" y="3629828"/>
                  <a:pt x="5052967" y="3626974"/>
                  <a:pt x="5062934" y="3624031"/>
                </a:cubicBezTo>
                <a:cubicBezTo>
                  <a:pt x="5072938" y="3614745"/>
                  <a:pt x="5082918" y="3605408"/>
                  <a:pt x="5092885" y="3596021"/>
                </a:cubicBezTo>
                <a:cubicBezTo>
                  <a:pt x="5082334" y="3597391"/>
                  <a:pt x="5071757" y="3598660"/>
                  <a:pt x="5061194" y="3599840"/>
                </a:cubicBezTo>
                <a:close/>
                <a:moveTo>
                  <a:pt x="3786484" y="3568900"/>
                </a:moveTo>
                <a:cubicBezTo>
                  <a:pt x="3652509" y="3514873"/>
                  <a:pt x="3521809" y="3452411"/>
                  <a:pt x="3391096" y="3389936"/>
                </a:cubicBezTo>
                <a:lnTo>
                  <a:pt x="3391084" y="3389936"/>
                </a:lnTo>
                <a:lnTo>
                  <a:pt x="3391071" y="3389923"/>
                </a:lnTo>
                <a:lnTo>
                  <a:pt x="3391058" y="3389923"/>
                </a:lnTo>
                <a:lnTo>
                  <a:pt x="3391058" y="3389923"/>
                </a:lnTo>
                <a:cubicBezTo>
                  <a:pt x="3238355" y="3316932"/>
                  <a:pt x="3085639" y="3243953"/>
                  <a:pt x="2927654" y="3184408"/>
                </a:cubicBezTo>
                <a:cubicBezTo>
                  <a:pt x="2558752" y="3045529"/>
                  <a:pt x="2163707" y="2985439"/>
                  <a:pt x="1771836" y="2987545"/>
                </a:cubicBezTo>
                <a:cubicBezTo>
                  <a:pt x="1774731" y="2988623"/>
                  <a:pt x="1777639" y="2989701"/>
                  <a:pt x="1780533" y="2990779"/>
                </a:cubicBezTo>
                <a:cubicBezTo>
                  <a:pt x="1783746" y="2991972"/>
                  <a:pt x="1786945" y="2993164"/>
                  <a:pt x="1790145" y="2994369"/>
                </a:cubicBezTo>
                <a:cubicBezTo>
                  <a:pt x="1842912" y="2999317"/>
                  <a:pt x="1895604" y="3005368"/>
                  <a:pt x="1948155" y="3012509"/>
                </a:cubicBezTo>
                <a:cubicBezTo>
                  <a:pt x="2230949" y="3050832"/>
                  <a:pt x="2517665" y="3115273"/>
                  <a:pt x="2783166" y="3231356"/>
                </a:cubicBezTo>
                <a:cubicBezTo>
                  <a:pt x="2947829" y="3303371"/>
                  <a:pt x="3104849" y="3392003"/>
                  <a:pt x="3261882" y="3480648"/>
                </a:cubicBezTo>
                <a:lnTo>
                  <a:pt x="3261882" y="3480648"/>
                </a:lnTo>
                <a:cubicBezTo>
                  <a:pt x="3380609" y="3547665"/>
                  <a:pt x="3499335" y="3614694"/>
                  <a:pt x="3621402" y="3674556"/>
                </a:cubicBezTo>
                <a:cubicBezTo>
                  <a:pt x="3928738" y="3825626"/>
                  <a:pt x="4256909" y="3875238"/>
                  <a:pt x="4578453" y="3813359"/>
                </a:cubicBezTo>
                <a:cubicBezTo>
                  <a:pt x="4707375" y="3788559"/>
                  <a:pt x="4830850" y="3748524"/>
                  <a:pt x="4950022" y="3697821"/>
                </a:cubicBezTo>
                <a:cubicBezTo>
                  <a:pt x="4959252" y="3687457"/>
                  <a:pt x="4968457" y="3677055"/>
                  <a:pt x="4977637" y="3666615"/>
                </a:cubicBezTo>
                <a:cubicBezTo>
                  <a:pt x="4876000" y="3691263"/>
                  <a:pt x="4772255" y="3707855"/>
                  <a:pt x="4666441" y="3714781"/>
                </a:cubicBezTo>
                <a:cubicBezTo>
                  <a:pt x="4368297" y="3734063"/>
                  <a:pt x="4076984" y="3686037"/>
                  <a:pt x="3786484" y="3568900"/>
                </a:cubicBezTo>
                <a:close/>
                <a:moveTo>
                  <a:pt x="5010483" y="3658344"/>
                </a:moveTo>
                <a:cubicBezTo>
                  <a:pt x="5004287" y="3665423"/>
                  <a:pt x="4998066" y="3672476"/>
                  <a:pt x="4991845" y="3679516"/>
                </a:cubicBezTo>
                <a:cubicBezTo>
                  <a:pt x="4998853" y="3676370"/>
                  <a:pt x="5005862" y="3673174"/>
                  <a:pt x="5012845" y="3669951"/>
                </a:cubicBezTo>
                <a:cubicBezTo>
                  <a:pt x="5019206" y="3664205"/>
                  <a:pt x="5025542" y="3658433"/>
                  <a:pt x="5031877" y="3652649"/>
                </a:cubicBezTo>
                <a:cubicBezTo>
                  <a:pt x="5024754" y="3654590"/>
                  <a:pt x="5017631" y="3656492"/>
                  <a:pt x="5010483" y="3658344"/>
                </a:cubicBezTo>
                <a:close/>
                <a:moveTo>
                  <a:pt x="3347559" y="3549403"/>
                </a:moveTo>
                <a:cubicBezTo>
                  <a:pt x="3061363" y="3387690"/>
                  <a:pt x="2776919" y="3227564"/>
                  <a:pt x="2462727" y="3138982"/>
                </a:cubicBezTo>
                <a:cubicBezTo>
                  <a:pt x="2267414" y="3083852"/>
                  <a:pt x="2068279" y="3044882"/>
                  <a:pt x="1867963" y="3021985"/>
                </a:cubicBezTo>
                <a:cubicBezTo>
                  <a:pt x="2048002" y="3059229"/>
                  <a:pt x="2225895" y="3109539"/>
                  <a:pt x="2399802" y="3172801"/>
                </a:cubicBezTo>
                <a:cubicBezTo>
                  <a:pt x="2695064" y="3280017"/>
                  <a:pt x="2952933" y="3444013"/>
                  <a:pt x="3215577" y="3621823"/>
                </a:cubicBezTo>
                <a:cubicBezTo>
                  <a:pt x="3221418" y="3625781"/>
                  <a:pt x="3227258" y="3629739"/>
                  <a:pt x="3233099" y="3633697"/>
                </a:cubicBezTo>
                <a:lnTo>
                  <a:pt x="3236235" y="3635815"/>
                </a:lnTo>
                <a:lnTo>
                  <a:pt x="3236412" y="3635942"/>
                </a:lnTo>
                <a:cubicBezTo>
                  <a:pt x="3492479" y="3809477"/>
                  <a:pt x="3762474" y="3992450"/>
                  <a:pt x="4073366" y="4004895"/>
                </a:cubicBezTo>
                <a:cubicBezTo>
                  <a:pt x="4366317" y="4016616"/>
                  <a:pt x="4648196" y="3905594"/>
                  <a:pt x="4896873" y="3756618"/>
                </a:cubicBezTo>
                <a:cubicBezTo>
                  <a:pt x="4903869" y="3748994"/>
                  <a:pt x="4910840" y="3741357"/>
                  <a:pt x="4917798" y="3733682"/>
                </a:cubicBezTo>
                <a:cubicBezTo>
                  <a:pt x="4672269" y="3830877"/>
                  <a:pt x="4404927" y="3880515"/>
                  <a:pt x="4141522" y="3854256"/>
                </a:cubicBezTo>
                <a:cubicBezTo>
                  <a:pt x="3855592" y="3825765"/>
                  <a:pt x="3599436" y="3691605"/>
                  <a:pt x="3347559" y="3549403"/>
                </a:cubicBezTo>
                <a:close/>
                <a:moveTo>
                  <a:pt x="4958262" y="3717154"/>
                </a:moveTo>
                <a:lnTo>
                  <a:pt x="4955050" y="3720718"/>
                </a:lnTo>
                <a:lnTo>
                  <a:pt x="4957436" y="3719209"/>
                </a:lnTo>
                <a:lnTo>
                  <a:pt x="4961195" y="3715923"/>
                </a:lnTo>
                <a:close/>
                <a:moveTo>
                  <a:pt x="3160905" y="3610039"/>
                </a:moveTo>
                <a:cubicBezTo>
                  <a:pt x="3085271" y="3558029"/>
                  <a:pt x="3009789" y="3506120"/>
                  <a:pt x="2933190" y="3457358"/>
                </a:cubicBezTo>
                <a:cubicBezTo>
                  <a:pt x="2667334" y="3287984"/>
                  <a:pt x="2381811" y="3173626"/>
                  <a:pt x="2082893" y="3093239"/>
                </a:cubicBezTo>
                <a:cubicBezTo>
                  <a:pt x="2081140" y="3092770"/>
                  <a:pt x="2079388" y="3092300"/>
                  <a:pt x="2077636" y="3091831"/>
                </a:cubicBezTo>
                <a:cubicBezTo>
                  <a:pt x="2075033" y="3091133"/>
                  <a:pt x="2072443" y="3090448"/>
                  <a:pt x="2069840" y="3089750"/>
                </a:cubicBezTo>
                <a:cubicBezTo>
                  <a:pt x="2310532" y="3175478"/>
                  <a:pt x="2541878" y="3287527"/>
                  <a:pt x="2750827" y="3429311"/>
                </a:cubicBezTo>
                <a:cubicBezTo>
                  <a:pt x="2873554" y="3512615"/>
                  <a:pt x="2988700" y="3607362"/>
                  <a:pt x="3103821" y="3702083"/>
                </a:cubicBezTo>
                <a:lnTo>
                  <a:pt x="3103821" y="3702083"/>
                </a:lnTo>
                <a:lnTo>
                  <a:pt x="3103834" y="3702096"/>
                </a:lnTo>
                <a:lnTo>
                  <a:pt x="3103834" y="3702096"/>
                </a:lnTo>
                <a:cubicBezTo>
                  <a:pt x="3243129" y="3816708"/>
                  <a:pt x="3382374" y="3931294"/>
                  <a:pt x="3534924" y="4025483"/>
                </a:cubicBezTo>
                <a:cubicBezTo>
                  <a:pt x="3668227" y="4108001"/>
                  <a:pt x="3812525" y="4173711"/>
                  <a:pt x="3968707" y="4181055"/>
                </a:cubicBezTo>
                <a:cubicBezTo>
                  <a:pt x="4124902" y="4188400"/>
                  <a:pt x="4278113" y="4145942"/>
                  <a:pt x="4418526" y="4081857"/>
                </a:cubicBezTo>
                <a:cubicBezTo>
                  <a:pt x="4571153" y="4012328"/>
                  <a:pt x="4709419" y="3921083"/>
                  <a:pt x="4840678" y="3816708"/>
                </a:cubicBezTo>
                <a:cubicBezTo>
                  <a:pt x="4846049" y="3811076"/>
                  <a:pt x="4851407" y="3805431"/>
                  <a:pt x="4856752" y="3799748"/>
                </a:cubicBezTo>
                <a:cubicBezTo>
                  <a:pt x="4508761" y="3997613"/>
                  <a:pt x="4117385" y="4108407"/>
                  <a:pt x="3724842" y="3944005"/>
                </a:cubicBezTo>
                <a:cubicBezTo>
                  <a:pt x="3524526" y="3860041"/>
                  <a:pt x="3342303" y="3734748"/>
                  <a:pt x="3160905" y="3610039"/>
                </a:cubicBezTo>
                <a:close/>
                <a:moveTo>
                  <a:pt x="4004893" y="4201416"/>
                </a:moveTo>
                <a:cubicBezTo>
                  <a:pt x="3735545" y="4202456"/>
                  <a:pt x="3495222" y="4036050"/>
                  <a:pt x="3284076" y="3871622"/>
                </a:cubicBezTo>
                <a:cubicBezTo>
                  <a:pt x="3225062" y="3825791"/>
                  <a:pt x="3166987" y="3778982"/>
                  <a:pt x="3109039" y="3732262"/>
                </a:cubicBezTo>
                <a:lnTo>
                  <a:pt x="3109027" y="3732249"/>
                </a:lnTo>
                <a:cubicBezTo>
                  <a:pt x="2917091" y="3577526"/>
                  <a:pt x="2726513" y="3423894"/>
                  <a:pt x="2507686" y="3310525"/>
                </a:cubicBezTo>
                <a:cubicBezTo>
                  <a:pt x="2384960" y="3247036"/>
                  <a:pt x="2259161" y="3190573"/>
                  <a:pt x="2131038" y="3141164"/>
                </a:cubicBezTo>
                <a:cubicBezTo>
                  <a:pt x="2239075" y="3193922"/>
                  <a:pt x="2344940" y="3251856"/>
                  <a:pt x="2448062" y="3314864"/>
                </a:cubicBezTo>
                <a:cubicBezTo>
                  <a:pt x="2673352" y="3452677"/>
                  <a:pt x="2860464" y="3617168"/>
                  <a:pt x="3052488" y="3805456"/>
                </a:cubicBezTo>
                <a:cubicBezTo>
                  <a:pt x="3067864" y="3820526"/>
                  <a:pt x="3083290" y="3835736"/>
                  <a:pt x="3098780" y="3851009"/>
                </a:cubicBezTo>
                <a:lnTo>
                  <a:pt x="3099123" y="3851351"/>
                </a:lnTo>
                <a:lnTo>
                  <a:pt x="3099136" y="3851351"/>
                </a:lnTo>
                <a:cubicBezTo>
                  <a:pt x="3277017" y="4026726"/>
                  <a:pt x="3463899" y="4210968"/>
                  <a:pt x="3689558" y="4309456"/>
                </a:cubicBezTo>
                <a:cubicBezTo>
                  <a:pt x="3953496" y="4424588"/>
                  <a:pt x="4213156" y="4324628"/>
                  <a:pt x="4434828" y="4171745"/>
                </a:cubicBezTo>
                <a:cubicBezTo>
                  <a:pt x="4549466" y="4092563"/>
                  <a:pt x="4654849" y="4001901"/>
                  <a:pt x="4754785" y="3903932"/>
                </a:cubicBezTo>
                <a:cubicBezTo>
                  <a:pt x="4752664" y="3905467"/>
                  <a:pt x="4750531" y="3907002"/>
                  <a:pt x="4748411" y="3908524"/>
                </a:cubicBezTo>
                <a:cubicBezTo>
                  <a:pt x="4531425" y="4064262"/>
                  <a:pt x="4274240" y="4200388"/>
                  <a:pt x="4004893" y="4201416"/>
                </a:cubicBezTo>
                <a:close/>
                <a:moveTo>
                  <a:pt x="1653948" y="2968732"/>
                </a:moveTo>
                <a:cubicBezTo>
                  <a:pt x="1658442" y="2969772"/>
                  <a:pt x="1662937" y="2970813"/>
                  <a:pt x="1667419" y="2971866"/>
                </a:cubicBezTo>
                <a:lnTo>
                  <a:pt x="1671761" y="2971739"/>
                </a:lnTo>
                <a:cubicBezTo>
                  <a:pt x="1667977" y="2970483"/>
                  <a:pt x="1664194" y="2969227"/>
                  <a:pt x="1660423" y="2967971"/>
                </a:cubicBezTo>
                <a:cubicBezTo>
                  <a:pt x="1658264" y="2968225"/>
                  <a:pt x="1656106" y="2968479"/>
                  <a:pt x="1653948" y="2968732"/>
                </a:cubicBezTo>
                <a:close/>
                <a:moveTo>
                  <a:pt x="1574377" y="2951227"/>
                </a:moveTo>
                <a:cubicBezTo>
                  <a:pt x="1580307" y="2952470"/>
                  <a:pt x="1586249" y="2953726"/>
                  <a:pt x="1592191" y="2955007"/>
                </a:cubicBezTo>
                <a:cubicBezTo>
                  <a:pt x="1598806" y="2954081"/>
                  <a:pt x="1605421" y="2953180"/>
                  <a:pt x="1612036" y="2952305"/>
                </a:cubicBezTo>
                <a:cubicBezTo>
                  <a:pt x="1606221" y="2950466"/>
                  <a:pt x="1600393" y="2948626"/>
                  <a:pt x="1594565" y="2946812"/>
                </a:cubicBezTo>
                <a:cubicBezTo>
                  <a:pt x="1587836" y="2948271"/>
                  <a:pt x="1581107" y="2949742"/>
                  <a:pt x="1574377" y="2951227"/>
                </a:cubicBezTo>
                <a:close/>
                <a:moveTo>
                  <a:pt x="1499772" y="2936334"/>
                </a:moveTo>
                <a:cubicBezTo>
                  <a:pt x="1509066" y="2938097"/>
                  <a:pt x="1518347" y="2939899"/>
                  <a:pt x="1527641" y="2941725"/>
                </a:cubicBezTo>
                <a:cubicBezTo>
                  <a:pt x="1537227" y="2939480"/>
                  <a:pt x="1546825" y="2937286"/>
                  <a:pt x="1556424" y="2935116"/>
                </a:cubicBezTo>
                <a:cubicBezTo>
                  <a:pt x="1547359" y="2932376"/>
                  <a:pt x="1538281" y="2929674"/>
                  <a:pt x="1529202" y="2927010"/>
                </a:cubicBezTo>
                <a:cubicBezTo>
                  <a:pt x="1519375" y="2930080"/>
                  <a:pt x="1509573" y="2933188"/>
                  <a:pt x="1499772" y="2936334"/>
                </a:cubicBezTo>
                <a:close/>
                <a:moveTo>
                  <a:pt x="5165243" y="3476234"/>
                </a:moveTo>
                <a:cubicBezTo>
                  <a:pt x="5153055" y="3490924"/>
                  <a:pt x="5140840" y="3505601"/>
                  <a:pt x="5128588" y="3520227"/>
                </a:cubicBezTo>
                <a:cubicBezTo>
                  <a:pt x="5143126" y="3520429"/>
                  <a:pt x="5157664" y="3520429"/>
                  <a:pt x="5172201" y="3520214"/>
                </a:cubicBezTo>
                <a:cubicBezTo>
                  <a:pt x="5177267" y="3515305"/>
                  <a:pt x="5182333" y="3510383"/>
                  <a:pt x="5187399" y="3505461"/>
                </a:cubicBezTo>
                <a:cubicBezTo>
                  <a:pt x="5195246" y="3497837"/>
                  <a:pt x="5203080" y="3490200"/>
                  <a:pt x="5210901" y="3482538"/>
                </a:cubicBezTo>
                <a:cubicBezTo>
                  <a:pt x="5197988" y="3480953"/>
                  <a:pt x="5185063" y="3479202"/>
                  <a:pt x="5172138" y="3477274"/>
                </a:cubicBezTo>
                <a:cubicBezTo>
                  <a:pt x="5169839" y="3476932"/>
                  <a:pt x="5167541" y="3476589"/>
                  <a:pt x="5165243" y="3476234"/>
                </a:cubicBezTo>
                <a:close/>
                <a:moveTo>
                  <a:pt x="5192694" y="3555822"/>
                </a:moveTo>
                <a:cubicBezTo>
                  <a:pt x="5201530" y="3549200"/>
                  <a:pt x="5210342" y="3542553"/>
                  <a:pt x="5219128" y="3535855"/>
                </a:cubicBezTo>
                <a:cubicBezTo>
                  <a:pt x="5206952" y="3536439"/>
                  <a:pt x="5194738" y="3536895"/>
                  <a:pt x="5182485" y="3537200"/>
                </a:cubicBezTo>
                <a:cubicBezTo>
                  <a:pt x="5173737" y="3545699"/>
                  <a:pt x="5164964" y="3554160"/>
                  <a:pt x="5156165" y="3562595"/>
                </a:cubicBezTo>
                <a:cubicBezTo>
                  <a:pt x="5168367" y="3560452"/>
                  <a:pt x="5180543" y="3558194"/>
                  <a:pt x="5192694" y="3555822"/>
                </a:cubicBezTo>
                <a:close/>
                <a:moveTo>
                  <a:pt x="5109314" y="3609633"/>
                </a:moveTo>
                <a:cubicBezTo>
                  <a:pt x="5111841" y="3608808"/>
                  <a:pt x="5114355" y="3607984"/>
                  <a:pt x="5116869" y="3607146"/>
                </a:cubicBezTo>
                <a:cubicBezTo>
                  <a:pt x="5120500" y="3605954"/>
                  <a:pt x="5124131" y="3604736"/>
                  <a:pt x="5127763" y="3603518"/>
                </a:cubicBezTo>
                <a:cubicBezTo>
                  <a:pt x="5135089" y="3598254"/>
                  <a:pt x="5142389" y="3592952"/>
                  <a:pt x="5149690" y="3587636"/>
                </a:cubicBezTo>
                <a:cubicBezTo>
                  <a:pt x="5141780" y="3588943"/>
                  <a:pt x="5133857" y="3590199"/>
                  <a:pt x="5125934" y="3591391"/>
                </a:cubicBezTo>
                <a:cubicBezTo>
                  <a:pt x="5119002" y="3597950"/>
                  <a:pt x="5112044" y="3604482"/>
                  <a:pt x="5105086" y="3611003"/>
                </a:cubicBezTo>
                <a:cubicBezTo>
                  <a:pt x="5106496" y="3610546"/>
                  <a:pt x="5107905" y="3610090"/>
                  <a:pt x="5109314" y="3609633"/>
                </a:cubicBezTo>
                <a:close/>
                <a:moveTo>
                  <a:pt x="5073903" y="3640712"/>
                </a:moveTo>
                <a:lnTo>
                  <a:pt x="5072685" y="3641080"/>
                </a:lnTo>
                <a:lnTo>
                  <a:pt x="5072100" y="3641612"/>
                </a:lnTo>
                <a:close/>
                <a:moveTo>
                  <a:pt x="1529431" y="2964216"/>
                </a:moveTo>
                <a:cubicBezTo>
                  <a:pt x="1527349" y="2963785"/>
                  <a:pt x="1525279" y="2963367"/>
                  <a:pt x="1523197" y="2962935"/>
                </a:cubicBezTo>
                <a:cubicBezTo>
                  <a:pt x="1519401" y="2963823"/>
                  <a:pt x="1515604" y="2964724"/>
                  <a:pt x="1511821" y="2965637"/>
                </a:cubicBezTo>
                <a:lnTo>
                  <a:pt x="1516874" y="2966195"/>
                </a:lnTo>
                <a:cubicBezTo>
                  <a:pt x="1519070" y="2965840"/>
                  <a:pt x="1521280" y="2965498"/>
                  <a:pt x="1523489" y="2965142"/>
                </a:cubicBezTo>
                <a:cubicBezTo>
                  <a:pt x="1525470" y="2964838"/>
                  <a:pt x="1527450" y="2964534"/>
                  <a:pt x="1529431" y="2964216"/>
                </a:cubicBezTo>
                <a:close/>
                <a:moveTo>
                  <a:pt x="1477451" y="2953814"/>
                </a:moveTo>
                <a:cubicBezTo>
                  <a:pt x="1470899" y="2952559"/>
                  <a:pt x="1464348" y="2951303"/>
                  <a:pt x="1457796" y="2950072"/>
                </a:cubicBezTo>
                <a:cubicBezTo>
                  <a:pt x="1450039" y="2952660"/>
                  <a:pt x="1442294" y="2955273"/>
                  <a:pt x="1434561" y="2957912"/>
                </a:cubicBezTo>
                <a:cubicBezTo>
                  <a:pt x="1441049" y="2958495"/>
                  <a:pt x="1447537" y="2959092"/>
                  <a:pt x="1454025" y="2959700"/>
                </a:cubicBezTo>
                <a:cubicBezTo>
                  <a:pt x="1461834" y="2957721"/>
                  <a:pt x="1469642" y="2955755"/>
                  <a:pt x="1477451" y="2953814"/>
                </a:cubicBezTo>
                <a:close/>
                <a:moveTo>
                  <a:pt x="5243049" y="3517524"/>
                </a:moveTo>
                <a:cubicBezTo>
                  <a:pt x="5255136" y="3508201"/>
                  <a:pt x="5267198" y="3498814"/>
                  <a:pt x="5279209" y="3489351"/>
                </a:cubicBezTo>
                <a:cubicBezTo>
                  <a:pt x="5264620" y="3488234"/>
                  <a:pt x="5250019" y="3486902"/>
                  <a:pt x="5235418" y="3485342"/>
                </a:cubicBezTo>
                <a:cubicBezTo>
                  <a:pt x="5223864" y="3496784"/>
                  <a:pt x="5212259" y="3508175"/>
                  <a:pt x="5200629" y="3519542"/>
                </a:cubicBezTo>
                <a:cubicBezTo>
                  <a:pt x="5214773" y="3519072"/>
                  <a:pt x="5228917" y="3518400"/>
                  <a:pt x="5243049" y="3517524"/>
                </a:cubicBezTo>
                <a:close/>
                <a:moveTo>
                  <a:pt x="5248724" y="3534180"/>
                </a:moveTo>
                <a:cubicBezTo>
                  <a:pt x="5242782" y="3538785"/>
                  <a:pt x="5236814" y="3543377"/>
                  <a:pt x="5230822" y="3547969"/>
                </a:cubicBezTo>
                <a:cubicBezTo>
                  <a:pt x="5238821" y="3546244"/>
                  <a:pt x="5246820" y="3544456"/>
                  <a:pt x="5254793" y="3542629"/>
                </a:cubicBezTo>
                <a:lnTo>
                  <a:pt x="5257891" y="3540815"/>
                </a:lnTo>
                <a:lnTo>
                  <a:pt x="5261484" y="3538696"/>
                </a:lnTo>
                <a:cubicBezTo>
                  <a:pt x="5263186" y="3537707"/>
                  <a:pt x="5264874" y="3536705"/>
                  <a:pt x="5266563" y="3535703"/>
                </a:cubicBezTo>
                <a:cubicBezTo>
                  <a:pt x="5268366" y="3534637"/>
                  <a:pt x="5270156" y="3533572"/>
                  <a:pt x="5271959" y="3532506"/>
                </a:cubicBezTo>
                <a:cubicBezTo>
                  <a:pt x="5264227" y="3533115"/>
                  <a:pt x="5256482" y="3533673"/>
                  <a:pt x="5248724" y="3534180"/>
                </a:cubicBezTo>
                <a:close/>
                <a:moveTo>
                  <a:pt x="5187222" y="3580951"/>
                </a:moveTo>
                <a:lnTo>
                  <a:pt x="5186079" y="3581801"/>
                </a:lnTo>
                <a:lnTo>
                  <a:pt x="5187831" y="3580837"/>
                </a:lnTo>
                <a:close/>
                <a:moveTo>
                  <a:pt x="5287728" y="3503710"/>
                </a:moveTo>
                <a:cubicBezTo>
                  <a:pt x="5282802" y="3507592"/>
                  <a:pt x="5277851" y="3511486"/>
                  <a:pt x="5272899" y="3515368"/>
                </a:cubicBezTo>
                <a:cubicBezTo>
                  <a:pt x="5279729" y="3514797"/>
                  <a:pt x="5286548" y="3514189"/>
                  <a:pt x="5293378" y="3513516"/>
                </a:cubicBezTo>
                <a:cubicBezTo>
                  <a:pt x="5297454" y="3513123"/>
                  <a:pt x="5301530" y="3512704"/>
                  <a:pt x="5305593" y="3512273"/>
                </a:cubicBezTo>
                <a:cubicBezTo>
                  <a:pt x="5316220" y="3505816"/>
                  <a:pt x="5326809" y="3499296"/>
                  <a:pt x="5337372" y="3492738"/>
                </a:cubicBezTo>
                <a:cubicBezTo>
                  <a:pt x="5326161" y="3492294"/>
                  <a:pt x="5314937" y="3491735"/>
                  <a:pt x="5303714" y="3491050"/>
                </a:cubicBezTo>
                <a:cubicBezTo>
                  <a:pt x="5298394" y="3495274"/>
                  <a:pt x="5293061" y="3499499"/>
                  <a:pt x="5287728" y="3503710"/>
                </a:cubicBezTo>
                <a:close/>
                <a:moveTo>
                  <a:pt x="1389107" y="2973692"/>
                </a:moveTo>
                <a:cubicBezTo>
                  <a:pt x="1385057" y="2975126"/>
                  <a:pt x="1381007" y="2976559"/>
                  <a:pt x="1376956" y="2978018"/>
                </a:cubicBezTo>
                <a:cubicBezTo>
                  <a:pt x="1378404" y="2977993"/>
                  <a:pt x="1379864" y="2977967"/>
                  <a:pt x="1381311" y="2977955"/>
                </a:cubicBezTo>
                <a:cubicBezTo>
                  <a:pt x="1382606" y="2977929"/>
                  <a:pt x="1383901" y="2977917"/>
                  <a:pt x="1385209" y="2977904"/>
                </a:cubicBezTo>
                <a:cubicBezTo>
                  <a:pt x="1389488" y="2976724"/>
                  <a:pt x="1393767" y="2975557"/>
                  <a:pt x="1398058" y="2974403"/>
                </a:cubicBezTo>
                <a:lnTo>
                  <a:pt x="1394897" y="2974149"/>
                </a:lnTo>
                <a:cubicBezTo>
                  <a:pt x="1392967" y="2973997"/>
                  <a:pt x="1391037" y="2973845"/>
                  <a:pt x="1389107" y="2973692"/>
                </a:cubicBezTo>
                <a:close/>
                <a:moveTo>
                  <a:pt x="5363934" y="3505169"/>
                </a:moveTo>
                <a:cubicBezTo>
                  <a:pt x="5369902" y="3504345"/>
                  <a:pt x="5375856" y="3503482"/>
                  <a:pt x="5381811" y="3502594"/>
                </a:cubicBezTo>
                <a:cubicBezTo>
                  <a:pt x="5388058" y="3499740"/>
                  <a:pt x="5394279" y="3496860"/>
                  <a:pt x="5400500" y="3493955"/>
                </a:cubicBezTo>
                <a:cubicBezTo>
                  <a:pt x="5394368" y="3493955"/>
                  <a:pt x="5388223" y="3493930"/>
                  <a:pt x="5382090" y="3493854"/>
                </a:cubicBezTo>
                <a:cubicBezTo>
                  <a:pt x="5376046" y="3497647"/>
                  <a:pt x="5369990" y="3501414"/>
                  <a:pt x="5363934" y="3505169"/>
                </a:cubicBezTo>
                <a:close/>
              </a:path>
            </a:pathLst>
          </a:custGeom>
          <a:solidFill>
            <a:schemeClr val="accent1">
              <a:alpha val="50000"/>
            </a:schemeClr>
          </a:solidFill>
          <a:ln w="12690" cap="flat">
            <a:noFill/>
            <a:prstDash val="solid"/>
            <a:miter/>
          </a:ln>
        </p:spPr>
        <p:txBody>
          <a:bodyPr rtlCol="0" anchor="ctr"/>
          <a:lstStyle/>
          <a:p>
            <a:endParaRPr lang="zh-CN" altLang="en-US">
              <a:latin typeface="MiSans Demibold" charset="0"/>
              <a:sym typeface="MiSans Demibold" charset="0"/>
            </a:endParaRPr>
          </a:p>
        </p:txBody>
      </p:sp>
      <p:sp>
        <p:nvSpPr>
          <p:cNvPr id="2" name="标题 1"/>
          <p:cNvSpPr>
            <a:spLocks noGrp="1"/>
          </p:cNvSpPr>
          <p:nvPr>
            <p:ph type="title" hasCustomPrompt="1"/>
            <p:custDataLst>
              <p:tags r:id="rId3"/>
            </p:custDataLst>
          </p:nvPr>
        </p:nvSpPr>
        <p:spPr>
          <a:xfrm>
            <a:off x="1127654" y="4219472"/>
            <a:ext cx="5298545" cy="1081088"/>
          </a:xfrm>
        </p:spPr>
        <p:txBody>
          <a:bodyPr wrap="square" anchor="b">
            <a:normAutofit/>
          </a:bodyPr>
          <a:lstStyle>
            <a:lvl1pPr>
              <a:defRPr sz="4500">
                <a:solidFill>
                  <a:schemeClr val="accent1"/>
                </a:solidFill>
                <a:latin typeface="+mj-ea"/>
                <a:ea typeface="+mj-ea"/>
                <a:cs typeface="+mj-ea"/>
                <a:sym typeface="+mj-ea"/>
              </a:defRPr>
            </a:lvl1pPr>
          </a:lstStyle>
          <a:p>
            <a:r>
              <a:rPr lang="zh-CN" altLang="en-US"/>
              <a:t>标题</a:t>
            </a:r>
            <a:endParaRPr lang="zh-CN" altLang="en-US" dirty="0"/>
          </a:p>
        </p:txBody>
      </p:sp>
      <p:sp>
        <p:nvSpPr>
          <p:cNvPr id="7" name="日期占位符 3"/>
          <p:cNvSpPr>
            <a:spLocks noGrp="1"/>
          </p:cNvSpPr>
          <p:nvPr>
            <p:ph type="dt" sz="half" idx="10"/>
            <p:custDataLst>
              <p:tags r:id="rId4"/>
            </p:custDataLst>
          </p:nvPr>
        </p:nvSpPr>
        <p:spPr/>
        <p:txBody>
          <a:bodyPr wrap="square">
            <a:normAutofit/>
          </a:bodyPr>
          <a:lstStyle>
            <a:lvl1pPr>
              <a:defRPr>
                <a:latin typeface="+mn-ea"/>
                <a:ea typeface="+mn-ea"/>
                <a:cs typeface="+mn-ea"/>
                <a:sym typeface="+mn-ea"/>
              </a:defRPr>
            </a:lvl1pPr>
          </a:lstStyle>
          <a:p>
            <a:fld id="{5592522B-0F24-4480-B9DD-A9474A6880D6}" type="datetimeFigureOut">
              <a:rPr lang="zh-CN" altLang="en-US" smtClean="0"/>
            </a:fld>
            <a:endParaRPr lang="zh-CN" altLang="en-US"/>
          </a:p>
        </p:txBody>
      </p:sp>
      <p:sp>
        <p:nvSpPr>
          <p:cNvPr id="8" name="页脚占位符 4"/>
          <p:cNvSpPr>
            <a:spLocks noGrp="1"/>
          </p:cNvSpPr>
          <p:nvPr>
            <p:ph type="ftr" sz="quarter" idx="11"/>
            <p:custDataLst>
              <p:tags r:id="rId5"/>
            </p:custDataLst>
          </p:nvPr>
        </p:nvSpPr>
        <p:spPr/>
        <p:txBody>
          <a:bodyPr/>
          <a:lstStyle>
            <a:lvl1pPr>
              <a:defRPr>
                <a:latin typeface="MiSans Demibold" charset="0"/>
                <a:sym typeface="MiSans Demibold" charset="0"/>
              </a:defRPr>
            </a:lvl1pPr>
          </a:lstStyle>
          <a:p>
            <a:endParaRPr lang="zh-CN" altLang="en-US"/>
          </a:p>
        </p:txBody>
      </p:sp>
      <p:sp>
        <p:nvSpPr>
          <p:cNvPr id="9" name="灯片编号占位符 5"/>
          <p:cNvSpPr>
            <a:spLocks noGrp="1"/>
          </p:cNvSpPr>
          <p:nvPr>
            <p:ph type="sldNum" sz="quarter" idx="12"/>
            <p:custDataLst>
              <p:tags r:id="rId6"/>
            </p:custDataLst>
          </p:nvPr>
        </p:nvSpPr>
        <p:spPr/>
        <p:txBody>
          <a:bodyPr wrap="square">
            <a:normAutofit/>
          </a:bodyPr>
          <a:lstStyle>
            <a:lvl1pPr>
              <a:defRPr>
                <a:latin typeface="+mn-ea"/>
                <a:ea typeface="+mn-ea"/>
                <a:cs typeface="+mn-ea"/>
                <a:sym typeface="+mn-ea"/>
              </a:defRPr>
            </a:lvl1pPr>
          </a:lstStyle>
          <a:p>
            <a:fld id="{BE5F26B5-172A-4DC2-B0B7-181CFC56B87C}" type="slidenum">
              <a:rPr lang="zh-CN" altLang="en-US" smtClean="0"/>
            </a:fld>
            <a:endParaRPr lang="zh-CN" altLang="en-US"/>
          </a:p>
        </p:txBody>
      </p:sp>
      <p:sp>
        <p:nvSpPr>
          <p:cNvPr id="11" name="文本框 10"/>
          <p:cNvSpPr txBox="1"/>
          <p:nvPr userDrawn="1">
            <p:custDataLst>
              <p:tags r:id="rId7"/>
            </p:custDataLst>
          </p:nvPr>
        </p:nvSpPr>
        <p:spPr>
          <a:xfrm>
            <a:off x="1130334" y="5498053"/>
            <a:ext cx="1368028" cy="238423"/>
          </a:xfrm>
          <a:custGeom>
            <a:avLst/>
            <a:gdLst/>
            <a:ahLst/>
            <a:cxnLst/>
            <a:rect l="l" t="t" r="r" b="b"/>
            <a:pathLst>
              <a:path w="1368028" h="238423">
                <a:moveTo>
                  <a:pt x="297954" y="102691"/>
                </a:moveTo>
                <a:cubicBezTo>
                  <a:pt x="285353" y="102691"/>
                  <a:pt x="275555" y="107007"/>
                  <a:pt x="268560" y="115639"/>
                </a:cubicBezTo>
                <a:cubicBezTo>
                  <a:pt x="261565" y="124271"/>
                  <a:pt x="258068" y="136475"/>
                  <a:pt x="258068" y="152251"/>
                </a:cubicBezTo>
                <a:cubicBezTo>
                  <a:pt x="258068" y="185093"/>
                  <a:pt x="271463" y="201513"/>
                  <a:pt x="298252" y="201513"/>
                </a:cubicBezTo>
                <a:cubicBezTo>
                  <a:pt x="323949" y="201513"/>
                  <a:pt x="336798" y="184646"/>
                  <a:pt x="336798" y="150912"/>
                </a:cubicBezTo>
                <a:cubicBezTo>
                  <a:pt x="336798" y="118765"/>
                  <a:pt x="323850" y="102691"/>
                  <a:pt x="297954" y="102691"/>
                </a:cubicBezTo>
                <a:close/>
                <a:moveTo>
                  <a:pt x="814536" y="98673"/>
                </a:moveTo>
                <a:cubicBezTo>
                  <a:pt x="806301" y="98673"/>
                  <a:pt x="799009" y="102046"/>
                  <a:pt x="792659" y="108793"/>
                </a:cubicBezTo>
                <a:cubicBezTo>
                  <a:pt x="786309" y="115540"/>
                  <a:pt x="782340" y="124470"/>
                  <a:pt x="780752" y="135582"/>
                </a:cubicBezTo>
                <a:lnTo>
                  <a:pt x="844451" y="135582"/>
                </a:lnTo>
                <a:cubicBezTo>
                  <a:pt x="844451" y="110976"/>
                  <a:pt x="834479" y="98673"/>
                  <a:pt x="814536" y="98673"/>
                </a:cubicBezTo>
                <a:close/>
                <a:moveTo>
                  <a:pt x="1314748" y="65782"/>
                </a:moveTo>
                <a:cubicBezTo>
                  <a:pt x="1329829" y="65782"/>
                  <a:pt x="1344365" y="68014"/>
                  <a:pt x="1358354" y="72479"/>
                </a:cubicBezTo>
                <a:lnTo>
                  <a:pt x="1358354" y="110282"/>
                </a:lnTo>
                <a:cubicBezTo>
                  <a:pt x="1345555" y="102741"/>
                  <a:pt x="1331466" y="98971"/>
                  <a:pt x="1316087" y="98971"/>
                </a:cubicBezTo>
                <a:cubicBezTo>
                  <a:pt x="1308447" y="98971"/>
                  <a:pt x="1302296" y="100335"/>
                  <a:pt x="1297633" y="103063"/>
                </a:cubicBezTo>
                <a:cubicBezTo>
                  <a:pt x="1292969" y="105792"/>
                  <a:pt x="1290638" y="109389"/>
                  <a:pt x="1290638" y="113853"/>
                </a:cubicBezTo>
                <a:cubicBezTo>
                  <a:pt x="1290638" y="121394"/>
                  <a:pt x="1297583" y="127496"/>
                  <a:pt x="1311474" y="132159"/>
                </a:cubicBezTo>
                <a:cubicBezTo>
                  <a:pt x="1326356" y="137120"/>
                  <a:pt x="1337543" y="141635"/>
                  <a:pt x="1345034" y="145703"/>
                </a:cubicBezTo>
                <a:cubicBezTo>
                  <a:pt x="1352525" y="149771"/>
                  <a:pt x="1358230" y="155128"/>
                  <a:pt x="1362150" y="161776"/>
                </a:cubicBezTo>
                <a:cubicBezTo>
                  <a:pt x="1366069" y="168424"/>
                  <a:pt x="1368028" y="176113"/>
                  <a:pt x="1368028" y="184844"/>
                </a:cubicBezTo>
                <a:cubicBezTo>
                  <a:pt x="1368028" y="201811"/>
                  <a:pt x="1361232" y="214982"/>
                  <a:pt x="1347639" y="224358"/>
                </a:cubicBezTo>
                <a:cubicBezTo>
                  <a:pt x="1334046" y="233735"/>
                  <a:pt x="1315889" y="238423"/>
                  <a:pt x="1293168" y="238423"/>
                </a:cubicBezTo>
                <a:cubicBezTo>
                  <a:pt x="1275308" y="238423"/>
                  <a:pt x="1258788" y="235595"/>
                  <a:pt x="1243608" y="229939"/>
                </a:cubicBezTo>
                <a:lnTo>
                  <a:pt x="1243608" y="190202"/>
                </a:lnTo>
                <a:cubicBezTo>
                  <a:pt x="1260078" y="200223"/>
                  <a:pt x="1276201" y="205234"/>
                  <a:pt x="1291977" y="205234"/>
                </a:cubicBezTo>
                <a:cubicBezTo>
                  <a:pt x="1311821" y="205234"/>
                  <a:pt x="1321743" y="199926"/>
                  <a:pt x="1321743" y="189309"/>
                </a:cubicBezTo>
                <a:cubicBezTo>
                  <a:pt x="1321743" y="181769"/>
                  <a:pt x="1313557" y="175468"/>
                  <a:pt x="1297186" y="170408"/>
                </a:cubicBezTo>
                <a:cubicBezTo>
                  <a:pt x="1276747" y="164058"/>
                  <a:pt x="1262707" y="156989"/>
                  <a:pt x="1255068" y="149200"/>
                </a:cubicBezTo>
                <a:cubicBezTo>
                  <a:pt x="1247428" y="141411"/>
                  <a:pt x="1243608" y="130869"/>
                  <a:pt x="1243608" y="117574"/>
                </a:cubicBezTo>
                <a:cubicBezTo>
                  <a:pt x="1243608" y="101401"/>
                  <a:pt x="1250156" y="88726"/>
                  <a:pt x="1263253" y="79549"/>
                </a:cubicBezTo>
                <a:cubicBezTo>
                  <a:pt x="1276350" y="70371"/>
                  <a:pt x="1293515" y="65782"/>
                  <a:pt x="1314748" y="65782"/>
                </a:cubicBezTo>
                <a:close/>
                <a:moveTo>
                  <a:pt x="1025724" y="65782"/>
                </a:moveTo>
                <a:cubicBezTo>
                  <a:pt x="1062236" y="65782"/>
                  <a:pt x="1080492" y="88404"/>
                  <a:pt x="1080492" y="133648"/>
                </a:cubicBezTo>
                <a:lnTo>
                  <a:pt x="1080492" y="234404"/>
                </a:lnTo>
                <a:lnTo>
                  <a:pt x="1032718" y="234404"/>
                </a:lnTo>
                <a:lnTo>
                  <a:pt x="1032718" y="142577"/>
                </a:lnTo>
                <a:cubicBezTo>
                  <a:pt x="1032718" y="115987"/>
                  <a:pt x="1023144" y="102691"/>
                  <a:pt x="1003995" y="102691"/>
                </a:cubicBezTo>
                <a:cubicBezTo>
                  <a:pt x="994866" y="102691"/>
                  <a:pt x="987276" y="106238"/>
                  <a:pt x="981224" y="113333"/>
                </a:cubicBezTo>
                <a:cubicBezTo>
                  <a:pt x="975172" y="120427"/>
                  <a:pt x="972145" y="129480"/>
                  <a:pt x="972145" y="140494"/>
                </a:cubicBezTo>
                <a:lnTo>
                  <a:pt x="972145" y="234404"/>
                </a:lnTo>
                <a:lnTo>
                  <a:pt x="924074" y="234404"/>
                </a:lnTo>
                <a:lnTo>
                  <a:pt x="924074" y="69800"/>
                </a:lnTo>
                <a:lnTo>
                  <a:pt x="972145" y="69800"/>
                </a:lnTo>
                <a:lnTo>
                  <a:pt x="972145" y="95994"/>
                </a:lnTo>
                <a:lnTo>
                  <a:pt x="972741" y="95994"/>
                </a:lnTo>
                <a:cubicBezTo>
                  <a:pt x="984746" y="75853"/>
                  <a:pt x="1002407" y="65782"/>
                  <a:pt x="1025724" y="65782"/>
                </a:cubicBezTo>
                <a:close/>
                <a:moveTo>
                  <a:pt x="814834" y="65782"/>
                </a:moveTo>
                <a:cubicBezTo>
                  <a:pt x="838150" y="65782"/>
                  <a:pt x="856382" y="72851"/>
                  <a:pt x="869528" y="86990"/>
                </a:cubicBezTo>
                <a:cubicBezTo>
                  <a:pt x="882675" y="101129"/>
                  <a:pt x="889248" y="120551"/>
                  <a:pt x="889248" y="145256"/>
                </a:cubicBezTo>
                <a:lnTo>
                  <a:pt x="889248" y="165646"/>
                </a:lnTo>
                <a:lnTo>
                  <a:pt x="780901" y="165646"/>
                </a:lnTo>
                <a:cubicBezTo>
                  <a:pt x="782588" y="191145"/>
                  <a:pt x="797967" y="203894"/>
                  <a:pt x="827038" y="203894"/>
                </a:cubicBezTo>
                <a:cubicBezTo>
                  <a:pt x="845195" y="203894"/>
                  <a:pt x="861219" y="199430"/>
                  <a:pt x="875109" y="190500"/>
                </a:cubicBezTo>
                <a:lnTo>
                  <a:pt x="875109" y="225772"/>
                </a:lnTo>
                <a:cubicBezTo>
                  <a:pt x="860127" y="234206"/>
                  <a:pt x="840482" y="238423"/>
                  <a:pt x="816173" y="238423"/>
                </a:cubicBezTo>
                <a:cubicBezTo>
                  <a:pt x="789980" y="238423"/>
                  <a:pt x="769615" y="231031"/>
                  <a:pt x="755079" y="216247"/>
                </a:cubicBezTo>
                <a:cubicBezTo>
                  <a:pt x="740544" y="201464"/>
                  <a:pt x="733276" y="180876"/>
                  <a:pt x="733276" y="154484"/>
                </a:cubicBezTo>
                <a:cubicBezTo>
                  <a:pt x="733276" y="128191"/>
                  <a:pt x="741015" y="106834"/>
                  <a:pt x="756493" y="90413"/>
                </a:cubicBezTo>
                <a:cubicBezTo>
                  <a:pt x="771971" y="73992"/>
                  <a:pt x="791418" y="65782"/>
                  <a:pt x="814834" y="65782"/>
                </a:cubicBezTo>
                <a:close/>
                <a:moveTo>
                  <a:pt x="520898" y="65782"/>
                </a:moveTo>
                <a:cubicBezTo>
                  <a:pt x="557411" y="65782"/>
                  <a:pt x="575667" y="88404"/>
                  <a:pt x="575667" y="133648"/>
                </a:cubicBezTo>
                <a:lnTo>
                  <a:pt x="575667" y="234404"/>
                </a:lnTo>
                <a:lnTo>
                  <a:pt x="527893" y="234404"/>
                </a:lnTo>
                <a:lnTo>
                  <a:pt x="527893" y="142577"/>
                </a:lnTo>
                <a:cubicBezTo>
                  <a:pt x="527893" y="115987"/>
                  <a:pt x="518319" y="102691"/>
                  <a:pt x="499170" y="102691"/>
                </a:cubicBezTo>
                <a:cubicBezTo>
                  <a:pt x="490041" y="102691"/>
                  <a:pt x="482451" y="106238"/>
                  <a:pt x="476399" y="113333"/>
                </a:cubicBezTo>
                <a:cubicBezTo>
                  <a:pt x="470346" y="120427"/>
                  <a:pt x="467320" y="129480"/>
                  <a:pt x="467320" y="140494"/>
                </a:cubicBezTo>
                <a:lnTo>
                  <a:pt x="467320" y="234404"/>
                </a:lnTo>
                <a:lnTo>
                  <a:pt x="419249" y="234404"/>
                </a:lnTo>
                <a:lnTo>
                  <a:pt x="419249" y="69800"/>
                </a:lnTo>
                <a:lnTo>
                  <a:pt x="467320" y="69800"/>
                </a:lnTo>
                <a:lnTo>
                  <a:pt x="467320" y="95994"/>
                </a:lnTo>
                <a:lnTo>
                  <a:pt x="467916" y="95994"/>
                </a:lnTo>
                <a:cubicBezTo>
                  <a:pt x="479921" y="75853"/>
                  <a:pt x="497582" y="65782"/>
                  <a:pt x="520898" y="65782"/>
                </a:cubicBezTo>
                <a:close/>
                <a:moveTo>
                  <a:pt x="299145" y="65782"/>
                </a:moveTo>
                <a:cubicBezTo>
                  <a:pt x="325636" y="65782"/>
                  <a:pt x="346670" y="73397"/>
                  <a:pt x="362248" y="88627"/>
                </a:cubicBezTo>
                <a:cubicBezTo>
                  <a:pt x="377825" y="103857"/>
                  <a:pt x="385614" y="124321"/>
                  <a:pt x="385614" y="150019"/>
                </a:cubicBezTo>
                <a:cubicBezTo>
                  <a:pt x="385614" y="177006"/>
                  <a:pt x="377627" y="198487"/>
                  <a:pt x="361652" y="214461"/>
                </a:cubicBezTo>
                <a:cubicBezTo>
                  <a:pt x="345678" y="230435"/>
                  <a:pt x="324048" y="238423"/>
                  <a:pt x="296763" y="238423"/>
                </a:cubicBezTo>
                <a:cubicBezTo>
                  <a:pt x="269974" y="238423"/>
                  <a:pt x="248717" y="230758"/>
                  <a:pt x="232990" y="215429"/>
                </a:cubicBezTo>
                <a:cubicBezTo>
                  <a:pt x="217264" y="200099"/>
                  <a:pt x="209401" y="179239"/>
                  <a:pt x="209401" y="152846"/>
                </a:cubicBezTo>
                <a:cubicBezTo>
                  <a:pt x="209401" y="125760"/>
                  <a:pt x="217512" y="104477"/>
                  <a:pt x="233735" y="88999"/>
                </a:cubicBezTo>
                <a:cubicBezTo>
                  <a:pt x="249957" y="73521"/>
                  <a:pt x="271760" y="65782"/>
                  <a:pt x="299145" y="65782"/>
                </a:cubicBezTo>
                <a:close/>
                <a:moveTo>
                  <a:pt x="1183481" y="19943"/>
                </a:moveTo>
                <a:lnTo>
                  <a:pt x="1183481" y="69800"/>
                </a:lnTo>
                <a:lnTo>
                  <a:pt x="1220986" y="69800"/>
                </a:lnTo>
                <a:lnTo>
                  <a:pt x="1220986" y="105668"/>
                </a:lnTo>
                <a:lnTo>
                  <a:pt x="1183481" y="105668"/>
                </a:lnTo>
                <a:lnTo>
                  <a:pt x="1183481" y="175022"/>
                </a:lnTo>
                <a:cubicBezTo>
                  <a:pt x="1183481" y="192584"/>
                  <a:pt x="1190427" y="201364"/>
                  <a:pt x="1204317" y="201364"/>
                </a:cubicBezTo>
                <a:cubicBezTo>
                  <a:pt x="1209675" y="201364"/>
                  <a:pt x="1215231" y="199777"/>
                  <a:pt x="1220986" y="196602"/>
                </a:cubicBezTo>
                <a:lnTo>
                  <a:pt x="1220986" y="232469"/>
                </a:lnTo>
                <a:cubicBezTo>
                  <a:pt x="1213743" y="236438"/>
                  <a:pt x="1202779" y="238423"/>
                  <a:pt x="1188095" y="238423"/>
                </a:cubicBezTo>
                <a:cubicBezTo>
                  <a:pt x="1153170" y="238423"/>
                  <a:pt x="1135708" y="220067"/>
                  <a:pt x="1135708" y="183356"/>
                </a:cubicBezTo>
                <a:lnTo>
                  <a:pt x="1135708" y="105668"/>
                </a:lnTo>
                <a:lnTo>
                  <a:pt x="1108621" y="105668"/>
                </a:lnTo>
                <a:lnTo>
                  <a:pt x="1108621" y="69800"/>
                </a:lnTo>
                <a:lnTo>
                  <a:pt x="1135708" y="69800"/>
                </a:lnTo>
                <a:lnTo>
                  <a:pt x="1135708" y="33635"/>
                </a:lnTo>
                <a:close/>
                <a:moveTo>
                  <a:pt x="678656" y="19943"/>
                </a:moveTo>
                <a:lnTo>
                  <a:pt x="678656" y="69800"/>
                </a:lnTo>
                <a:lnTo>
                  <a:pt x="716161" y="69800"/>
                </a:lnTo>
                <a:lnTo>
                  <a:pt x="716161" y="105668"/>
                </a:lnTo>
                <a:lnTo>
                  <a:pt x="678656" y="105668"/>
                </a:lnTo>
                <a:lnTo>
                  <a:pt x="678656" y="175022"/>
                </a:lnTo>
                <a:cubicBezTo>
                  <a:pt x="678656" y="192584"/>
                  <a:pt x="685602" y="201364"/>
                  <a:pt x="699492" y="201364"/>
                </a:cubicBezTo>
                <a:cubicBezTo>
                  <a:pt x="704850" y="201364"/>
                  <a:pt x="710406" y="199777"/>
                  <a:pt x="716161" y="196602"/>
                </a:cubicBezTo>
                <a:lnTo>
                  <a:pt x="716161" y="232469"/>
                </a:lnTo>
                <a:cubicBezTo>
                  <a:pt x="708918" y="236438"/>
                  <a:pt x="697954" y="238423"/>
                  <a:pt x="683270" y="238423"/>
                </a:cubicBezTo>
                <a:cubicBezTo>
                  <a:pt x="648345" y="238423"/>
                  <a:pt x="630882" y="220067"/>
                  <a:pt x="630882" y="183356"/>
                </a:cubicBezTo>
                <a:lnTo>
                  <a:pt x="630882" y="105668"/>
                </a:lnTo>
                <a:lnTo>
                  <a:pt x="603796" y="105668"/>
                </a:lnTo>
                <a:lnTo>
                  <a:pt x="603796" y="69800"/>
                </a:lnTo>
                <a:lnTo>
                  <a:pt x="630882" y="69800"/>
                </a:lnTo>
                <a:lnTo>
                  <a:pt x="630882" y="33635"/>
                </a:lnTo>
                <a:close/>
                <a:moveTo>
                  <a:pt x="122337" y="0"/>
                </a:moveTo>
                <a:cubicBezTo>
                  <a:pt x="144859" y="0"/>
                  <a:pt x="163711" y="2927"/>
                  <a:pt x="178891" y="8781"/>
                </a:cubicBezTo>
                <a:lnTo>
                  <a:pt x="178891" y="56257"/>
                </a:lnTo>
                <a:cubicBezTo>
                  <a:pt x="163314" y="47129"/>
                  <a:pt x="145653" y="42565"/>
                  <a:pt x="125909" y="42565"/>
                </a:cubicBezTo>
                <a:cubicBezTo>
                  <a:pt x="103386" y="42565"/>
                  <a:pt x="85378" y="49758"/>
                  <a:pt x="71884" y="64145"/>
                </a:cubicBezTo>
                <a:cubicBezTo>
                  <a:pt x="58390" y="78532"/>
                  <a:pt x="51643" y="97334"/>
                  <a:pt x="51643" y="120551"/>
                </a:cubicBezTo>
                <a:cubicBezTo>
                  <a:pt x="51643" y="143173"/>
                  <a:pt x="58043" y="161379"/>
                  <a:pt x="70842" y="175171"/>
                </a:cubicBezTo>
                <a:cubicBezTo>
                  <a:pt x="83641" y="188962"/>
                  <a:pt x="100955" y="195858"/>
                  <a:pt x="122783" y="195858"/>
                </a:cubicBezTo>
                <a:cubicBezTo>
                  <a:pt x="143321" y="195858"/>
                  <a:pt x="162024" y="190897"/>
                  <a:pt x="178891" y="180975"/>
                </a:cubicBezTo>
                <a:lnTo>
                  <a:pt x="178891" y="226070"/>
                </a:lnTo>
                <a:cubicBezTo>
                  <a:pt x="162123" y="234305"/>
                  <a:pt x="140246" y="238423"/>
                  <a:pt x="113258" y="238423"/>
                </a:cubicBezTo>
                <a:cubicBezTo>
                  <a:pt x="78532" y="238423"/>
                  <a:pt x="50974" y="228029"/>
                  <a:pt x="30584" y="207243"/>
                </a:cubicBezTo>
                <a:cubicBezTo>
                  <a:pt x="10195" y="186457"/>
                  <a:pt x="0" y="158750"/>
                  <a:pt x="0" y="124123"/>
                </a:cubicBezTo>
                <a:cubicBezTo>
                  <a:pt x="0" y="87709"/>
                  <a:pt x="11385" y="57919"/>
                  <a:pt x="34156" y="34751"/>
                </a:cubicBezTo>
                <a:cubicBezTo>
                  <a:pt x="56927" y="11584"/>
                  <a:pt x="86320" y="0"/>
                  <a:pt x="122337" y="0"/>
                </a:cubicBezTo>
                <a:close/>
              </a:path>
            </a:pathLst>
          </a:custGeom>
          <a:solidFill>
            <a:schemeClr val="accent1"/>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lvl1pPr indent="0">
              <a:lnSpc>
                <a:spcPct val="130000"/>
              </a:lnSpc>
              <a:spcBef>
                <a:spcPts val="1000"/>
              </a:spcBef>
              <a:buFont typeface="Arial" panose="020B0604020202020204" pitchFamily="34" charset="0"/>
              <a:buNone/>
              <a:defRPr sz="2400" b="1">
                <a:solidFill>
                  <a:schemeClr val="accent1"/>
                </a:solidFill>
                <a:latin typeface="+mn-ea"/>
                <a:cs typeface="+mn-ea"/>
                <a:sym typeface="+mn-ea"/>
              </a:defRPr>
            </a:lvl1pPr>
            <a:lvl2pPr indent="0">
              <a:lnSpc>
                <a:spcPct val="130000"/>
              </a:lnSpc>
              <a:spcBef>
                <a:spcPts val="0"/>
              </a:spcBef>
              <a:buFont typeface="Arial" panose="020B0604020202020204" pitchFamily="34" charset="0"/>
              <a:buNone/>
              <a:defRPr sz="2000" b="1">
                <a:solidFill>
                  <a:schemeClr val="tx1">
                    <a:lumMod val="65000"/>
                    <a:lumOff val="35000"/>
                  </a:schemeClr>
                </a:solidFill>
                <a:latin typeface="+mn-ea"/>
                <a:cs typeface="+mn-ea"/>
                <a:sym typeface="+mn-ea"/>
              </a:defRPr>
            </a:lvl2pPr>
            <a:lvl3pPr indent="0">
              <a:lnSpc>
                <a:spcPct val="130000"/>
              </a:lnSpc>
              <a:spcBef>
                <a:spcPts val="0"/>
              </a:spcBef>
              <a:buFont typeface="Arial" panose="020B0604020202020204" pitchFamily="34" charset="0"/>
              <a:buNone/>
              <a:defRPr b="1">
                <a:solidFill>
                  <a:schemeClr val="tx1">
                    <a:lumMod val="65000"/>
                    <a:lumOff val="35000"/>
                  </a:schemeClr>
                </a:solidFill>
                <a:latin typeface="+mn-ea"/>
                <a:cs typeface="+mn-ea"/>
                <a:sym typeface="+mn-ea"/>
              </a:defRPr>
            </a:lvl3pPr>
            <a:lvl4pPr indent="0">
              <a:lnSpc>
                <a:spcPct val="130000"/>
              </a:lnSpc>
              <a:spcBef>
                <a:spcPts val="0"/>
              </a:spcBef>
              <a:buFont typeface="Arial" panose="020B0604020202020204" pitchFamily="34" charset="0"/>
              <a:buNone/>
              <a:defRPr sz="1600" b="1">
                <a:solidFill>
                  <a:schemeClr val="tx1">
                    <a:lumMod val="65000"/>
                    <a:lumOff val="35000"/>
                  </a:schemeClr>
                </a:solidFill>
                <a:latin typeface="+mn-ea"/>
                <a:cs typeface="+mn-ea"/>
                <a:sym typeface="+mn-ea"/>
              </a:defRPr>
            </a:lvl4pPr>
            <a:lvl5pPr indent="0">
              <a:lnSpc>
                <a:spcPct val="130000"/>
              </a:lnSpc>
              <a:spcBef>
                <a:spcPts val="0"/>
              </a:spcBef>
              <a:buFont typeface="Arial" panose="020B0604020202020204" pitchFamily="34" charset="0"/>
              <a:buNone/>
              <a:defRPr sz="1600" b="1">
                <a:solidFill>
                  <a:schemeClr val="tx1">
                    <a:lumMod val="65000"/>
                    <a:lumOff val="35000"/>
                  </a:schemeClr>
                </a:solidFill>
                <a:latin typeface="+mn-ea"/>
                <a:cs typeface="+mn-ea"/>
                <a:sym typeface="+mn-ea"/>
              </a:defRPr>
            </a:lvl5pPr>
            <a:lvl6pPr indent="0">
              <a:lnSpc>
                <a:spcPct val="90000"/>
              </a:lnSpc>
              <a:spcBef>
                <a:spcPts val="500"/>
              </a:spcBef>
              <a:buFont typeface="Arial" panose="020B0604020202020204" pitchFamily="34" charset="0"/>
              <a:buNone/>
              <a:defRPr sz="1600" b="1"/>
            </a:lvl6pPr>
            <a:lvl7pPr indent="0">
              <a:lnSpc>
                <a:spcPct val="90000"/>
              </a:lnSpc>
              <a:spcBef>
                <a:spcPts val="500"/>
              </a:spcBef>
              <a:buFont typeface="Arial" panose="020B0604020202020204" pitchFamily="34" charset="0"/>
              <a:buNone/>
              <a:defRPr sz="1600" b="1"/>
            </a:lvl7pPr>
            <a:lvl8pPr indent="0">
              <a:lnSpc>
                <a:spcPct val="90000"/>
              </a:lnSpc>
              <a:spcBef>
                <a:spcPts val="500"/>
              </a:spcBef>
              <a:buFont typeface="Arial" panose="020B0604020202020204" pitchFamily="34" charset="0"/>
              <a:buNone/>
              <a:defRPr sz="1600" b="1"/>
            </a:lvl8pPr>
            <a:lvl9pPr indent="0">
              <a:lnSpc>
                <a:spcPct val="90000"/>
              </a:lnSpc>
              <a:spcBef>
                <a:spcPts val="500"/>
              </a:spcBef>
              <a:buFont typeface="Arial" panose="020B0604020202020204" pitchFamily="34" charset="0"/>
              <a:buNone/>
              <a:defRPr sz="1600" b="1"/>
            </a:lvl9pPr>
          </a:lstStyle>
          <a:p>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showMasterSp="0" userDrawn="1">
  <p:cSld name="节标题">
    <p:spTree>
      <p:nvGrpSpPr>
        <p:cNvPr id="1" name=""/>
        <p:cNvGrpSpPr/>
        <p:nvPr/>
      </p:nvGrpSpPr>
      <p:grpSpPr>
        <a:xfrm>
          <a:off x="0" y="0"/>
          <a:ext cx="0" cy="0"/>
          <a:chOff x="0" y="0"/>
          <a:chExt cx="0" cy="0"/>
        </a:xfrm>
      </p:grpSpPr>
      <p:sp>
        <p:nvSpPr>
          <p:cNvPr id="7" name="Intersect_#color-2113&amp;632"/>
          <p:cNvSpPr/>
          <p:nvPr userDrawn="1">
            <p:custDataLst>
              <p:tags r:id="rId2"/>
            </p:custDataLst>
          </p:nvPr>
        </p:nvSpPr>
        <p:spPr>
          <a:xfrm>
            <a:off x="3602736" y="0"/>
            <a:ext cx="8247888" cy="6858000"/>
          </a:xfrm>
          <a:custGeom>
            <a:avLst/>
            <a:gdLst/>
            <a:ahLst/>
            <a:cxnLst/>
            <a:rect l="l" t="t" r="r" b="b"/>
            <a:pathLst>
              <a:path w="8247888" h="6858000">
                <a:moveTo>
                  <a:pt x="2788920" y="-18288"/>
                </a:moveTo>
                <a:cubicBezTo>
                  <a:pt x="2816352" y="54864"/>
                  <a:pt x="2843784" y="118872"/>
                  <a:pt x="2862072" y="173736"/>
                </a:cubicBezTo>
                <a:cubicBezTo>
                  <a:pt x="3008376" y="466344"/>
                  <a:pt x="3227832" y="722376"/>
                  <a:pt x="3520440" y="923544"/>
                </a:cubicBezTo>
                <a:cubicBezTo>
                  <a:pt x="3813048" y="1124712"/>
                  <a:pt x="4178808" y="1280160"/>
                  <a:pt x="4562856" y="1417320"/>
                </a:cubicBezTo>
                <a:cubicBezTo>
                  <a:pt x="4645152" y="1444752"/>
                  <a:pt x="4727448" y="1472184"/>
                  <a:pt x="4809744" y="1508760"/>
                </a:cubicBezTo>
                <a:cubicBezTo>
                  <a:pt x="5468112" y="1746504"/>
                  <a:pt x="6144768" y="1984248"/>
                  <a:pt x="6492240" y="2459736"/>
                </a:cubicBezTo>
                <a:cubicBezTo>
                  <a:pt x="6492240" y="2459736"/>
                  <a:pt x="6492240" y="2459736"/>
                  <a:pt x="6492240" y="2459736"/>
                </a:cubicBezTo>
                <a:cubicBezTo>
                  <a:pt x="6492240" y="2459736"/>
                  <a:pt x="6501384" y="2468880"/>
                  <a:pt x="6501384" y="2468880"/>
                </a:cubicBezTo>
                <a:cubicBezTo>
                  <a:pt x="6501384" y="2468880"/>
                  <a:pt x="6501384" y="2478024"/>
                  <a:pt x="6501384" y="2478024"/>
                </a:cubicBezTo>
                <a:cubicBezTo>
                  <a:pt x="6263640" y="1865376"/>
                  <a:pt x="5522976" y="1563624"/>
                  <a:pt x="4809744" y="1280160"/>
                </a:cubicBezTo>
                <a:lnTo>
                  <a:pt x="4809744" y="1280160"/>
                </a:lnTo>
                <a:cubicBezTo>
                  <a:pt x="4754880" y="1261872"/>
                  <a:pt x="4709160" y="1243584"/>
                  <a:pt x="4663440" y="1225296"/>
                </a:cubicBezTo>
                <a:cubicBezTo>
                  <a:pt x="4270248" y="1069848"/>
                  <a:pt x="3877056" y="896112"/>
                  <a:pt x="3584448" y="658368"/>
                </a:cubicBezTo>
                <a:cubicBezTo>
                  <a:pt x="3355848" y="475488"/>
                  <a:pt x="3182112" y="256032"/>
                  <a:pt x="3063240" y="0"/>
                </a:cubicBezTo>
                <a:lnTo>
                  <a:pt x="3099816" y="-18288"/>
                </a:lnTo>
                <a:cubicBezTo>
                  <a:pt x="3172968" y="137160"/>
                  <a:pt x="3255264" y="265176"/>
                  <a:pt x="3346704" y="384048"/>
                </a:cubicBezTo>
                <a:cubicBezTo>
                  <a:pt x="3703320" y="795528"/>
                  <a:pt x="4279392" y="1033272"/>
                  <a:pt x="4864608" y="1271016"/>
                </a:cubicBezTo>
                <a:lnTo>
                  <a:pt x="4864608" y="1271016"/>
                </a:lnTo>
                <a:lnTo>
                  <a:pt x="4864608" y="1271016"/>
                </a:lnTo>
                <a:cubicBezTo>
                  <a:pt x="5065776" y="1353312"/>
                  <a:pt x="5266944" y="1426464"/>
                  <a:pt x="5458968" y="1517904"/>
                </a:cubicBezTo>
                <a:cubicBezTo>
                  <a:pt x="5989320" y="1764792"/>
                  <a:pt x="6501384" y="2103120"/>
                  <a:pt x="6601968" y="2633472"/>
                </a:cubicBezTo>
                <a:cubicBezTo>
                  <a:pt x="6611112" y="2660904"/>
                  <a:pt x="6620256" y="2688336"/>
                  <a:pt x="6638544" y="2715768"/>
                </a:cubicBezTo>
                <a:cubicBezTo>
                  <a:pt x="6665976" y="2752344"/>
                  <a:pt x="6693408" y="2788920"/>
                  <a:pt x="6711696" y="2834640"/>
                </a:cubicBezTo>
                <a:cubicBezTo>
                  <a:pt x="6748272" y="2862072"/>
                  <a:pt x="6775704" y="2898648"/>
                  <a:pt x="6803136" y="2935224"/>
                </a:cubicBezTo>
                <a:cubicBezTo>
                  <a:pt x="6848856" y="2962656"/>
                  <a:pt x="6894576" y="2999232"/>
                  <a:pt x="6940296" y="3035808"/>
                </a:cubicBezTo>
                <a:cubicBezTo>
                  <a:pt x="6976872" y="3054096"/>
                  <a:pt x="7013448" y="3072384"/>
                  <a:pt x="7050024" y="3090672"/>
                </a:cubicBezTo>
                <a:cubicBezTo>
                  <a:pt x="7104888" y="3108960"/>
                  <a:pt x="7168896" y="3127248"/>
                  <a:pt x="7223760" y="3145536"/>
                </a:cubicBezTo>
                <a:cubicBezTo>
                  <a:pt x="7315200" y="3163824"/>
                  <a:pt x="7406640" y="3182112"/>
                  <a:pt x="7498080" y="3200400"/>
                </a:cubicBezTo>
                <a:cubicBezTo>
                  <a:pt x="7808976" y="3282696"/>
                  <a:pt x="8119872" y="3392424"/>
                  <a:pt x="8220456" y="3621024"/>
                </a:cubicBezTo>
                <a:cubicBezTo>
                  <a:pt x="8385048" y="3995928"/>
                  <a:pt x="7781544" y="4617720"/>
                  <a:pt x="7269480" y="5138928"/>
                </a:cubicBezTo>
                <a:cubicBezTo>
                  <a:pt x="7178040" y="5230368"/>
                  <a:pt x="7086600" y="5321808"/>
                  <a:pt x="7013448" y="5413248"/>
                </a:cubicBezTo>
                <a:cubicBezTo>
                  <a:pt x="6556248" y="5888736"/>
                  <a:pt x="6208776" y="6382512"/>
                  <a:pt x="5961888" y="6858000"/>
                </a:cubicBezTo>
                <a:lnTo>
                  <a:pt x="5888736" y="6858000"/>
                </a:lnTo>
                <a:cubicBezTo>
                  <a:pt x="5952744" y="6684264"/>
                  <a:pt x="6016752" y="6510528"/>
                  <a:pt x="6099048" y="6336792"/>
                </a:cubicBezTo>
                <a:cubicBezTo>
                  <a:pt x="6291072" y="5934456"/>
                  <a:pt x="6574536" y="5522976"/>
                  <a:pt x="6894576" y="5102352"/>
                </a:cubicBezTo>
                <a:lnTo>
                  <a:pt x="6922008" y="5074920"/>
                </a:lnTo>
                <a:cubicBezTo>
                  <a:pt x="7223760" y="4663440"/>
                  <a:pt x="7552944" y="4233672"/>
                  <a:pt x="7571232" y="3877056"/>
                </a:cubicBezTo>
                <a:cubicBezTo>
                  <a:pt x="7580376" y="3547872"/>
                  <a:pt x="7370064" y="3319272"/>
                  <a:pt x="7095744" y="3154680"/>
                </a:cubicBezTo>
                <a:cubicBezTo>
                  <a:pt x="7086600" y="3154680"/>
                  <a:pt x="7068312" y="3154680"/>
                  <a:pt x="7059168" y="3145536"/>
                </a:cubicBezTo>
                <a:cubicBezTo>
                  <a:pt x="7242048" y="3346704"/>
                  <a:pt x="7333488" y="3602736"/>
                  <a:pt x="7296912" y="3913632"/>
                </a:cubicBezTo>
                <a:cubicBezTo>
                  <a:pt x="7251192" y="4251960"/>
                  <a:pt x="7013448" y="4636008"/>
                  <a:pt x="6757416" y="5010912"/>
                </a:cubicBezTo>
                <a:cubicBezTo>
                  <a:pt x="6473952" y="5449824"/>
                  <a:pt x="6190488" y="5879592"/>
                  <a:pt x="6035040" y="6291072"/>
                </a:cubicBezTo>
                <a:cubicBezTo>
                  <a:pt x="5961888" y="6483096"/>
                  <a:pt x="5907024" y="6675120"/>
                  <a:pt x="5870448" y="6858000"/>
                </a:cubicBezTo>
                <a:lnTo>
                  <a:pt x="5843016" y="6858000"/>
                </a:lnTo>
                <a:cubicBezTo>
                  <a:pt x="5907024" y="6547104"/>
                  <a:pt x="6016752" y="6208776"/>
                  <a:pt x="6199632" y="5870448"/>
                </a:cubicBezTo>
                <a:cubicBezTo>
                  <a:pt x="6327648" y="5632704"/>
                  <a:pt x="6483096" y="5394960"/>
                  <a:pt x="6638544" y="5157216"/>
                </a:cubicBezTo>
                <a:lnTo>
                  <a:pt x="6638544" y="5157216"/>
                </a:lnTo>
                <a:lnTo>
                  <a:pt x="6638544" y="5157216"/>
                </a:lnTo>
                <a:lnTo>
                  <a:pt x="6638544" y="5157216"/>
                </a:lnTo>
                <a:cubicBezTo>
                  <a:pt x="6757416" y="4974336"/>
                  <a:pt x="6876288" y="4800600"/>
                  <a:pt x="6976872" y="4617720"/>
                </a:cubicBezTo>
                <a:cubicBezTo>
                  <a:pt x="7242048" y="4169664"/>
                  <a:pt x="7324344" y="3776472"/>
                  <a:pt x="7205472" y="3465576"/>
                </a:cubicBezTo>
                <a:cubicBezTo>
                  <a:pt x="7159752" y="3337560"/>
                  <a:pt x="7086600" y="3236976"/>
                  <a:pt x="6995160" y="3136392"/>
                </a:cubicBezTo>
                <a:cubicBezTo>
                  <a:pt x="6976872" y="3136392"/>
                  <a:pt x="6958584" y="3136392"/>
                  <a:pt x="6931152" y="3136392"/>
                </a:cubicBezTo>
                <a:cubicBezTo>
                  <a:pt x="6986016" y="3227832"/>
                  <a:pt x="7013448" y="3328416"/>
                  <a:pt x="7031736" y="3438144"/>
                </a:cubicBezTo>
                <a:cubicBezTo>
                  <a:pt x="7068312" y="3758184"/>
                  <a:pt x="6995160" y="4105656"/>
                  <a:pt x="6784848" y="4517136"/>
                </a:cubicBezTo>
                <a:cubicBezTo>
                  <a:pt x="6693408" y="4700016"/>
                  <a:pt x="6583680" y="4892040"/>
                  <a:pt x="6473952" y="5084064"/>
                </a:cubicBezTo>
                <a:lnTo>
                  <a:pt x="6473952" y="5084064"/>
                </a:lnTo>
                <a:cubicBezTo>
                  <a:pt x="6345936" y="5303520"/>
                  <a:pt x="6217920" y="5522976"/>
                  <a:pt x="6108192" y="5742432"/>
                </a:cubicBezTo>
                <a:cubicBezTo>
                  <a:pt x="5925312" y="6135624"/>
                  <a:pt x="5824728" y="6510528"/>
                  <a:pt x="5788152" y="6858000"/>
                </a:cubicBezTo>
                <a:lnTo>
                  <a:pt x="5760720" y="6858000"/>
                </a:lnTo>
                <a:cubicBezTo>
                  <a:pt x="5769864" y="6729984"/>
                  <a:pt x="5797296" y="6601968"/>
                  <a:pt x="5824728" y="6464808"/>
                </a:cubicBezTo>
                <a:cubicBezTo>
                  <a:pt x="5907024" y="6099048"/>
                  <a:pt x="6080760" y="5715000"/>
                  <a:pt x="6318504" y="5285232"/>
                </a:cubicBezTo>
                <a:cubicBezTo>
                  <a:pt x="6364224" y="5202936"/>
                  <a:pt x="6409944" y="5120640"/>
                  <a:pt x="6455664" y="5047488"/>
                </a:cubicBezTo>
                <a:lnTo>
                  <a:pt x="6464808" y="5038344"/>
                </a:lnTo>
                <a:lnTo>
                  <a:pt x="6464808" y="5038344"/>
                </a:lnTo>
                <a:cubicBezTo>
                  <a:pt x="6665976" y="4690872"/>
                  <a:pt x="6858000" y="4352544"/>
                  <a:pt x="6949440" y="4023360"/>
                </a:cubicBezTo>
                <a:cubicBezTo>
                  <a:pt x="7040880" y="3685032"/>
                  <a:pt x="7022592" y="3374136"/>
                  <a:pt x="6885432" y="3127248"/>
                </a:cubicBezTo>
                <a:cubicBezTo>
                  <a:pt x="6867144" y="3127248"/>
                  <a:pt x="6839712" y="3118104"/>
                  <a:pt x="6821424" y="3118104"/>
                </a:cubicBezTo>
                <a:cubicBezTo>
                  <a:pt x="6867144" y="3374136"/>
                  <a:pt x="6821424" y="3666744"/>
                  <a:pt x="6720840" y="3968496"/>
                </a:cubicBezTo>
                <a:cubicBezTo>
                  <a:pt x="6620256" y="4288536"/>
                  <a:pt x="6446520" y="4617720"/>
                  <a:pt x="6272784" y="4956048"/>
                </a:cubicBezTo>
                <a:cubicBezTo>
                  <a:pt x="6227064" y="5038344"/>
                  <a:pt x="6181344" y="5120640"/>
                  <a:pt x="6144768" y="5202936"/>
                </a:cubicBezTo>
                <a:cubicBezTo>
                  <a:pt x="5925312" y="5623560"/>
                  <a:pt x="5769864" y="6044184"/>
                  <a:pt x="5715000" y="6419088"/>
                </a:cubicBezTo>
                <a:cubicBezTo>
                  <a:pt x="5696712" y="6565392"/>
                  <a:pt x="5687568" y="6711696"/>
                  <a:pt x="5687568" y="6858000"/>
                </a:cubicBezTo>
                <a:lnTo>
                  <a:pt x="5650992" y="6858000"/>
                </a:lnTo>
                <a:cubicBezTo>
                  <a:pt x="5641848" y="6574536"/>
                  <a:pt x="5687568" y="6263640"/>
                  <a:pt x="5797296" y="5943600"/>
                </a:cubicBezTo>
                <a:cubicBezTo>
                  <a:pt x="5907024" y="5596128"/>
                  <a:pt x="6099048" y="5239512"/>
                  <a:pt x="6281928" y="4882896"/>
                </a:cubicBezTo>
                <a:cubicBezTo>
                  <a:pt x="6318504" y="4818888"/>
                  <a:pt x="6345936" y="4754880"/>
                  <a:pt x="6382512" y="4690872"/>
                </a:cubicBezTo>
                <a:cubicBezTo>
                  <a:pt x="6611112" y="4251960"/>
                  <a:pt x="6775704" y="3822192"/>
                  <a:pt x="6793992" y="3438144"/>
                </a:cubicBezTo>
                <a:cubicBezTo>
                  <a:pt x="6803136" y="3319272"/>
                  <a:pt x="6793992" y="3218688"/>
                  <a:pt x="6775704" y="3118104"/>
                </a:cubicBezTo>
                <a:cubicBezTo>
                  <a:pt x="6757416" y="3108960"/>
                  <a:pt x="6739128" y="3108960"/>
                  <a:pt x="6720840" y="3108960"/>
                </a:cubicBezTo>
                <a:cubicBezTo>
                  <a:pt x="6720840" y="3108960"/>
                  <a:pt x="6711696" y="3108960"/>
                  <a:pt x="6711696" y="3108960"/>
                </a:cubicBezTo>
                <a:cubicBezTo>
                  <a:pt x="6711696" y="3108960"/>
                  <a:pt x="6702552" y="3108960"/>
                  <a:pt x="6702552" y="3108960"/>
                </a:cubicBezTo>
                <a:cubicBezTo>
                  <a:pt x="6693408" y="3191256"/>
                  <a:pt x="6684264" y="3282696"/>
                  <a:pt x="6665976" y="3374136"/>
                </a:cubicBezTo>
                <a:cubicBezTo>
                  <a:pt x="6574536" y="3767328"/>
                  <a:pt x="6373368" y="4187952"/>
                  <a:pt x="6153912" y="4626864"/>
                </a:cubicBezTo>
                <a:cubicBezTo>
                  <a:pt x="5934456" y="5065776"/>
                  <a:pt x="5724144" y="5486400"/>
                  <a:pt x="5623560" y="5897880"/>
                </a:cubicBezTo>
                <a:cubicBezTo>
                  <a:pt x="5532120" y="6245352"/>
                  <a:pt x="5513832" y="6565392"/>
                  <a:pt x="5559552" y="6858000"/>
                </a:cubicBezTo>
                <a:lnTo>
                  <a:pt x="5522976" y="6858000"/>
                </a:lnTo>
                <a:cubicBezTo>
                  <a:pt x="5504688" y="6757416"/>
                  <a:pt x="5504688" y="6647688"/>
                  <a:pt x="5504688" y="6537960"/>
                </a:cubicBezTo>
                <a:cubicBezTo>
                  <a:pt x="5504688" y="6190488"/>
                  <a:pt x="5586984" y="5797296"/>
                  <a:pt x="5751576" y="5394960"/>
                </a:cubicBezTo>
                <a:cubicBezTo>
                  <a:pt x="5852160" y="5166360"/>
                  <a:pt x="5971032" y="4928616"/>
                  <a:pt x="6089904" y="4690872"/>
                </a:cubicBezTo>
                <a:lnTo>
                  <a:pt x="6089904" y="4690872"/>
                </a:lnTo>
                <a:lnTo>
                  <a:pt x="6089904" y="4690872"/>
                </a:lnTo>
                <a:cubicBezTo>
                  <a:pt x="6199632" y="4480560"/>
                  <a:pt x="6300216" y="4270248"/>
                  <a:pt x="6391656" y="4069080"/>
                </a:cubicBezTo>
                <a:cubicBezTo>
                  <a:pt x="6537960" y="3730752"/>
                  <a:pt x="6656832" y="3392424"/>
                  <a:pt x="6665976" y="3099816"/>
                </a:cubicBezTo>
                <a:cubicBezTo>
                  <a:pt x="6638544" y="3099816"/>
                  <a:pt x="6611112" y="3099816"/>
                  <a:pt x="6583680" y="3090672"/>
                </a:cubicBezTo>
                <a:cubicBezTo>
                  <a:pt x="6492240" y="3511296"/>
                  <a:pt x="6236208" y="3968496"/>
                  <a:pt x="5989320" y="4416552"/>
                </a:cubicBezTo>
                <a:lnTo>
                  <a:pt x="5989320" y="4416552"/>
                </a:lnTo>
                <a:cubicBezTo>
                  <a:pt x="5824728" y="4718304"/>
                  <a:pt x="5660136" y="5020056"/>
                  <a:pt x="5541264" y="5303520"/>
                </a:cubicBezTo>
                <a:cubicBezTo>
                  <a:pt x="5303520" y="5879592"/>
                  <a:pt x="5276088" y="6409944"/>
                  <a:pt x="5394960" y="6858000"/>
                </a:cubicBezTo>
                <a:lnTo>
                  <a:pt x="5358384" y="6858000"/>
                </a:lnTo>
                <a:cubicBezTo>
                  <a:pt x="5294376" y="6574536"/>
                  <a:pt x="5285232" y="6254496"/>
                  <a:pt x="5330952" y="5934456"/>
                </a:cubicBezTo>
                <a:cubicBezTo>
                  <a:pt x="5385816" y="5596128"/>
                  <a:pt x="5522976" y="5239512"/>
                  <a:pt x="5715000" y="4864608"/>
                </a:cubicBezTo>
                <a:cubicBezTo>
                  <a:pt x="5788152" y="4727448"/>
                  <a:pt x="5870448" y="4581144"/>
                  <a:pt x="5952744" y="4434840"/>
                </a:cubicBezTo>
                <a:lnTo>
                  <a:pt x="5952744" y="4434840"/>
                </a:lnTo>
                <a:lnTo>
                  <a:pt x="5952744" y="4434840"/>
                </a:lnTo>
                <a:lnTo>
                  <a:pt x="5952744" y="4434840"/>
                </a:lnTo>
                <a:cubicBezTo>
                  <a:pt x="6199632" y="3968496"/>
                  <a:pt x="6455664" y="3502152"/>
                  <a:pt x="6547104" y="3090672"/>
                </a:cubicBezTo>
                <a:cubicBezTo>
                  <a:pt x="6355080" y="3072384"/>
                  <a:pt x="6172200" y="3054096"/>
                  <a:pt x="5980176" y="3035808"/>
                </a:cubicBezTo>
                <a:cubicBezTo>
                  <a:pt x="5797296" y="3017520"/>
                  <a:pt x="5614416" y="3008376"/>
                  <a:pt x="5431536" y="2990088"/>
                </a:cubicBezTo>
                <a:cubicBezTo>
                  <a:pt x="4489704" y="2898648"/>
                  <a:pt x="3557016" y="2779776"/>
                  <a:pt x="2743200" y="2551176"/>
                </a:cubicBezTo>
                <a:cubicBezTo>
                  <a:pt x="1965960" y="2340864"/>
                  <a:pt x="1289304" y="2020824"/>
                  <a:pt x="822960" y="1572768"/>
                </a:cubicBezTo>
                <a:cubicBezTo>
                  <a:pt x="384048" y="1143000"/>
                  <a:pt x="100584" y="612648"/>
                  <a:pt x="-64008" y="-18288"/>
                </a:cubicBezTo>
                <a:lnTo>
                  <a:pt x="36576" y="27432"/>
                </a:lnTo>
                <a:cubicBezTo>
                  <a:pt x="73152" y="173736"/>
                  <a:pt x="109728" y="338328"/>
                  <a:pt x="173736" y="493776"/>
                </a:cubicBezTo>
                <a:cubicBezTo>
                  <a:pt x="384048" y="1088136"/>
                  <a:pt x="786384" y="1581912"/>
                  <a:pt x="1371600" y="1947672"/>
                </a:cubicBezTo>
                <a:cubicBezTo>
                  <a:pt x="1984248" y="2331720"/>
                  <a:pt x="2779776" y="2569464"/>
                  <a:pt x="3639312" y="2724912"/>
                </a:cubicBezTo>
                <a:cubicBezTo>
                  <a:pt x="4489704" y="2880360"/>
                  <a:pt x="5422392" y="2962656"/>
                  <a:pt x="6345936" y="3044952"/>
                </a:cubicBezTo>
                <a:cubicBezTo>
                  <a:pt x="6419088" y="3054096"/>
                  <a:pt x="6483096" y="3054096"/>
                  <a:pt x="6547104" y="3063240"/>
                </a:cubicBezTo>
                <a:cubicBezTo>
                  <a:pt x="6556248" y="3044952"/>
                  <a:pt x="6556248" y="3026664"/>
                  <a:pt x="6556248" y="2999232"/>
                </a:cubicBezTo>
                <a:cubicBezTo>
                  <a:pt x="6163056" y="2916936"/>
                  <a:pt x="5742432" y="2852928"/>
                  <a:pt x="5321808" y="2788920"/>
                </a:cubicBezTo>
                <a:cubicBezTo>
                  <a:pt x="5294376" y="2788920"/>
                  <a:pt x="5266944" y="2779776"/>
                  <a:pt x="5230368" y="2779776"/>
                </a:cubicBezTo>
                <a:lnTo>
                  <a:pt x="5230368" y="2779776"/>
                </a:lnTo>
                <a:lnTo>
                  <a:pt x="5230368" y="2779776"/>
                </a:lnTo>
                <a:lnTo>
                  <a:pt x="5230368" y="2779776"/>
                </a:lnTo>
                <a:cubicBezTo>
                  <a:pt x="4361688" y="2642616"/>
                  <a:pt x="3493008" y="2505456"/>
                  <a:pt x="2761488" y="2249424"/>
                </a:cubicBezTo>
                <a:cubicBezTo>
                  <a:pt x="1563624" y="1828800"/>
                  <a:pt x="804672" y="1042416"/>
                  <a:pt x="557784" y="45720"/>
                </a:cubicBezTo>
                <a:lnTo>
                  <a:pt x="603504" y="0"/>
                </a:lnTo>
                <a:cubicBezTo>
                  <a:pt x="603504" y="18288"/>
                  <a:pt x="612648" y="45720"/>
                  <a:pt x="612648" y="64008"/>
                </a:cubicBezTo>
                <a:cubicBezTo>
                  <a:pt x="768096" y="649224"/>
                  <a:pt x="1078992" y="1143000"/>
                  <a:pt x="1545336" y="1536192"/>
                </a:cubicBezTo>
                <a:cubicBezTo>
                  <a:pt x="2066544" y="1975104"/>
                  <a:pt x="2770632" y="2267712"/>
                  <a:pt x="3593592" y="2459736"/>
                </a:cubicBezTo>
                <a:cubicBezTo>
                  <a:pt x="4114800" y="2578608"/>
                  <a:pt x="4663440" y="2660904"/>
                  <a:pt x="5212080" y="2743200"/>
                </a:cubicBezTo>
                <a:cubicBezTo>
                  <a:pt x="5568696" y="2798064"/>
                  <a:pt x="5925312" y="2852928"/>
                  <a:pt x="6272784" y="2916936"/>
                </a:cubicBezTo>
                <a:cubicBezTo>
                  <a:pt x="6364224" y="2935224"/>
                  <a:pt x="6464808" y="2953512"/>
                  <a:pt x="6565392" y="2971800"/>
                </a:cubicBezTo>
                <a:cubicBezTo>
                  <a:pt x="6565392" y="2953512"/>
                  <a:pt x="6565392" y="2935224"/>
                  <a:pt x="6565392" y="2916936"/>
                </a:cubicBezTo>
                <a:cubicBezTo>
                  <a:pt x="6345936" y="2834640"/>
                  <a:pt x="6099048" y="2770632"/>
                  <a:pt x="5852160" y="2715768"/>
                </a:cubicBezTo>
                <a:cubicBezTo>
                  <a:pt x="5541264" y="2633472"/>
                  <a:pt x="5212080" y="2569464"/>
                  <a:pt x="4882896" y="2505456"/>
                </a:cubicBezTo>
                <a:cubicBezTo>
                  <a:pt x="4343400" y="2395728"/>
                  <a:pt x="3813048" y="2295144"/>
                  <a:pt x="3328416" y="2139696"/>
                </a:cubicBezTo>
                <a:cubicBezTo>
                  <a:pt x="2121408" y="1755648"/>
                  <a:pt x="1371600" y="996696"/>
                  <a:pt x="1097280" y="18288"/>
                </a:cubicBezTo>
                <a:lnTo>
                  <a:pt x="1143000" y="-18288"/>
                </a:lnTo>
                <a:cubicBezTo>
                  <a:pt x="1307592" y="576072"/>
                  <a:pt x="1618488" y="1078992"/>
                  <a:pt x="2093976" y="1463040"/>
                </a:cubicBezTo>
                <a:cubicBezTo>
                  <a:pt x="2624328" y="1901952"/>
                  <a:pt x="3374136" y="2148840"/>
                  <a:pt x="4206240" y="2340864"/>
                </a:cubicBezTo>
                <a:cubicBezTo>
                  <a:pt x="4434840" y="2386584"/>
                  <a:pt x="4672584" y="2432304"/>
                  <a:pt x="4901184" y="2478024"/>
                </a:cubicBezTo>
                <a:lnTo>
                  <a:pt x="4901184" y="2478024"/>
                </a:lnTo>
                <a:lnTo>
                  <a:pt x="4901184" y="2478024"/>
                </a:lnTo>
                <a:lnTo>
                  <a:pt x="4901184" y="2478024"/>
                </a:lnTo>
                <a:lnTo>
                  <a:pt x="4901184" y="2478024"/>
                </a:lnTo>
                <a:cubicBezTo>
                  <a:pt x="5477256" y="2596896"/>
                  <a:pt x="6053328" y="2715768"/>
                  <a:pt x="6574536" y="2889504"/>
                </a:cubicBezTo>
                <a:cubicBezTo>
                  <a:pt x="6574536" y="2871216"/>
                  <a:pt x="6574536" y="2862072"/>
                  <a:pt x="6574536" y="2843784"/>
                </a:cubicBezTo>
                <a:cubicBezTo>
                  <a:pt x="6537960" y="2825496"/>
                  <a:pt x="6501384" y="2807208"/>
                  <a:pt x="6464808" y="2788920"/>
                </a:cubicBezTo>
                <a:cubicBezTo>
                  <a:pt x="5971032" y="2542032"/>
                  <a:pt x="5358384" y="2395728"/>
                  <a:pt x="4754880" y="2249424"/>
                </a:cubicBezTo>
                <a:cubicBezTo>
                  <a:pt x="4507992" y="2194560"/>
                  <a:pt x="4261104" y="2130552"/>
                  <a:pt x="4023360" y="2066544"/>
                </a:cubicBezTo>
                <a:cubicBezTo>
                  <a:pt x="3246120" y="1856232"/>
                  <a:pt x="2587752" y="1545336"/>
                  <a:pt x="2167128" y="1060704"/>
                </a:cubicBezTo>
                <a:cubicBezTo>
                  <a:pt x="1901952" y="749808"/>
                  <a:pt x="1719072" y="393192"/>
                  <a:pt x="1600200" y="27432"/>
                </a:cubicBezTo>
                <a:lnTo>
                  <a:pt x="1645920" y="-18288"/>
                </a:lnTo>
                <a:cubicBezTo>
                  <a:pt x="1819656" y="585216"/>
                  <a:pt x="2157984" y="1106424"/>
                  <a:pt x="2688336" y="1472184"/>
                </a:cubicBezTo>
                <a:cubicBezTo>
                  <a:pt x="3236976" y="1856232"/>
                  <a:pt x="4023360" y="2039112"/>
                  <a:pt x="4791456" y="2231136"/>
                </a:cubicBezTo>
                <a:cubicBezTo>
                  <a:pt x="4837176" y="2240280"/>
                  <a:pt x="4882896" y="2249424"/>
                  <a:pt x="4928616" y="2267712"/>
                </a:cubicBezTo>
                <a:lnTo>
                  <a:pt x="4965192" y="2267712"/>
                </a:lnTo>
                <a:lnTo>
                  <a:pt x="4965192" y="2267712"/>
                </a:lnTo>
                <a:cubicBezTo>
                  <a:pt x="5532120" y="2404872"/>
                  <a:pt x="6117336" y="2551176"/>
                  <a:pt x="6574536" y="2788920"/>
                </a:cubicBezTo>
                <a:cubicBezTo>
                  <a:pt x="6574536" y="2779776"/>
                  <a:pt x="6574536" y="2770632"/>
                  <a:pt x="6574536" y="2761488"/>
                </a:cubicBezTo>
                <a:cubicBezTo>
                  <a:pt x="6135624" y="2404872"/>
                  <a:pt x="5458968" y="2212848"/>
                  <a:pt x="4809744" y="2029968"/>
                </a:cubicBezTo>
                <a:lnTo>
                  <a:pt x="4809744" y="2029968"/>
                </a:lnTo>
                <a:cubicBezTo>
                  <a:pt x="4782312" y="2020824"/>
                  <a:pt x="4764024" y="2020824"/>
                  <a:pt x="4736592" y="2011680"/>
                </a:cubicBezTo>
                <a:cubicBezTo>
                  <a:pt x="3959352" y="1792224"/>
                  <a:pt x="3182112" y="1563624"/>
                  <a:pt x="2697480" y="1106424"/>
                </a:cubicBezTo>
                <a:cubicBezTo>
                  <a:pt x="2377440" y="795528"/>
                  <a:pt x="2167128" y="420624"/>
                  <a:pt x="2048256" y="45720"/>
                </a:cubicBezTo>
                <a:lnTo>
                  <a:pt x="2084832" y="-27432"/>
                </a:lnTo>
                <a:cubicBezTo>
                  <a:pt x="2276856" y="630936"/>
                  <a:pt x="2660904" y="1152144"/>
                  <a:pt x="3319272" y="1481328"/>
                </a:cubicBezTo>
                <a:cubicBezTo>
                  <a:pt x="3739896" y="1700784"/>
                  <a:pt x="4251960" y="1837944"/>
                  <a:pt x="4754880" y="1984248"/>
                </a:cubicBezTo>
                <a:cubicBezTo>
                  <a:pt x="5038344" y="2057400"/>
                  <a:pt x="5312664" y="2139696"/>
                  <a:pt x="5577840" y="2231136"/>
                </a:cubicBezTo>
                <a:cubicBezTo>
                  <a:pt x="5943600" y="2350008"/>
                  <a:pt x="6291072" y="2496312"/>
                  <a:pt x="6565392" y="2706624"/>
                </a:cubicBezTo>
                <a:cubicBezTo>
                  <a:pt x="6565392" y="2706624"/>
                  <a:pt x="6565392" y="2706624"/>
                  <a:pt x="6565392" y="2697480"/>
                </a:cubicBezTo>
                <a:cubicBezTo>
                  <a:pt x="6565392" y="2697480"/>
                  <a:pt x="6565392" y="2697480"/>
                  <a:pt x="6565392" y="2697480"/>
                </a:cubicBezTo>
                <a:cubicBezTo>
                  <a:pt x="6309360" y="2377440"/>
                  <a:pt x="5870448" y="2167128"/>
                  <a:pt x="5422392" y="1993392"/>
                </a:cubicBezTo>
                <a:cubicBezTo>
                  <a:pt x="5193792" y="1911096"/>
                  <a:pt x="4965192" y="1837944"/>
                  <a:pt x="4727448" y="1764792"/>
                </a:cubicBezTo>
                <a:cubicBezTo>
                  <a:pt x="4178808" y="1591056"/>
                  <a:pt x="3630168" y="1417320"/>
                  <a:pt x="3218688" y="1124712"/>
                </a:cubicBezTo>
                <a:cubicBezTo>
                  <a:pt x="2816352" y="841248"/>
                  <a:pt x="2560320" y="448056"/>
                  <a:pt x="2423160" y="18288"/>
                </a:cubicBezTo>
                <a:lnTo>
                  <a:pt x="2459736" y="-27432"/>
                </a:lnTo>
                <a:cubicBezTo>
                  <a:pt x="2468880" y="18288"/>
                  <a:pt x="2478024" y="36576"/>
                  <a:pt x="2478024" y="54864"/>
                </a:cubicBezTo>
                <a:cubicBezTo>
                  <a:pt x="2587752" y="365760"/>
                  <a:pt x="2752344" y="649224"/>
                  <a:pt x="2999232" y="886968"/>
                </a:cubicBezTo>
                <a:cubicBezTo>
                  <a:pt x="3236976" y="1124712"/>
                  <a:pt x="3566160" y="1307592"/>
                  <a:pt x="3922776" y="1453896"/>
                </a:cubicBezTo>
                <a:cubicBezTo>
                  <a:pt x="4197096" y="1563624"/>
                  <a:pt x="4480560" y="1655064"/>
                  <a:pt x="4764024" y="1737360"/>
                </a:cubicBezTo>
                <a:lnTo>
                  <a:pt x="4764024" y="1737360"/>
                </a:lnTo>
                <a:cubicBezTo>
                  <a:pt x="5248656" y="1892808"/>
                  <a:pt x="5733288" y="2048256"/>
                  <a:pt x="6126480" y="2286000"/>
                </a:cubicBezTo>
                <a:cubicBezTo>
                  <a:pt x="6281928" y="2377440"/>
                  <a:pt x="6428232" y="2487168"/>
                  <a:pt x="6547104" y="2615184"/>
                </a:cubicBezTo>
                <a:cubicBezTo>
                  <a:pt x="6428232" y="2386584"/>
                  <a:pt x="6217920" y="2203704"/>
                  <a:pt x="5980176" y="2057400"/>
                </a:cubicBezTo>
                <a:cubicBezTo>
                  <a:pt x="5632704" y="1837944"/>
                  <a:pt x="5184648" y="1673352"/>
                  <a:pt x="4745736" y="1517904"/>
                </a:cubicBezTo>
                <a:cubicBezTo>
                  <a:pt x="4407408" y="1399032"/>
                  <a:pt x="4069080" y="1271016"/>
                  <a:pt x="3785616" y="1124712"/>
                </a:cubicBezTo>
                <a:cubicBezTo>
                  <a:pt x="3273552" y="859536"/>
                  <a:pt x="2926080" y="475488"/>
                  <a:pt x="2752344" y="18288"/>
                </a:cubicBezTo>
                <a:lnTo>
                  <a:pt x="2788920" y="-18288"/>
                </a:lnTo>
                <a:moveTo>
                  <a:pt x="6583680" y="3063240"/>
                </a:moveTo>
                <a:cubicBezTo>
                  <a:pt x="6611112" y="3072384"/>
                  <a:pt x="6638544" y="3072384"/>
                  <a:pt x="6665976" y="3072384"/>
                </a:cubicBezTo>
                <a:cubicBezTo>
                  <a:pt x="6665976" y="3054096"/>
                  <a:pt x="6665976" y="3044952"/>
                  <a:pt x="6665976" y="3026664"/>
                </a:cubicBezTo>
                <a:cubicBezTo>
                  <a:pt x="6656832" y="3026664"/>
                  <a:pt x="6647688" y="3026664"/>
                  <a:pt x="6638544" y="3017520"/>
                </a:cubicBezTo>
                <a:cubicBezTo>
                  <a:pt x="6629400" y="3017520"/>
                  <a:pt x="6611112" y="3017520"/>
                  <a:pt x="6601968" y="3008376"/>
                </a:cubicBezTo>
                <a:cubicBezTo>
                  <a:pt x="6592824" y="3026664"/>
                  <a:pt x="6592824" y="3044952"/>
                  <a:pt x="6592824" y="3054096"/>
                </a:cubicBezTo>
                <a:cubicBezTo>
                  <a:pt x="6592824" y="3063240"/>
                  <a:pt x="6583680" y="3063240"/>
                  <a:pt x="6583680" y="3063240"/>
                </a:cubicBezTo>
                <a:moveTo>
                  <a:pt x="6702552" y="3081528"/>
                </a:moveTo>
                <a:cubicBezTo>
                  <a:pt x="6720840" y="3081528"/>
                  <a:pt x="6748272" y="3081528"/>
                  <a:pt x="6766560" y="3081528"/>
                </a:cubicBezTo>
                <a:cubicBezTo>
                  <a:pt x="6766560" y="3072384"/>
                  <a:pt x="6757416" y="3063240"/>
                  <a:pt x="6757416" y="3044952"/>
                </a:cubicBezTo>
                <a:cubicBezTo>
                  <a:pt x="6739128" y="3044952"/>
                  <a:pt x="6720840" y="3035808"/>
                  <a:pt x="6702552" y="3035808"/>
                </a:cubicBezTo>
                <a:cubicBezTo>
                  <a:pt x="6702552" y="3044952"/>
                  <a:pt x="6702552" y="3063240"/>
                  <a:pt x="6702552" y="3081528"/>
                </a:cubicBezTo>
                <a:moveTo>
                  <a:pt x="6812280" y="3090672"/>
                </a:moveTo>
                <a:cubicBezTo>
                  <a:pt x="6830568" y="3090672"/>
                  <a:pt x="6848856" y="3090672"/>
                  <a:pt x="6876288" y="3099816"/>
                </a:cubicBezTo>
                <a:cubicBezTo>
                  <a:pt x="6867144" y="3090672"/>
                  <a:pt x="6858000" y="3081528"/>
                  <a:pt x="6858000" y="3072384"/>
                </a:cubicBezTo>
                <a:cubicBezTo>
                  <a:pt x="6839712" y="3063240"/>
                  <a:pt x="6821424" y="3063240"/>
                  <a:pt x="6803136" y="3054096"/>
                </a:cubicBezTo>
                <a:cubicBezTo>
                  <a:pt x="6812280" y="3072384"/>
                  <a:pt x="6812280" y="3081528"/>
                  <a:pt x="6812280" y="3090672"/>
                </a:cubicBezTo>
                <a:moveTo>
                  <a:pt x="6940296" y="3108960"/>
                </a:moveTo>
                <a:cubicBezTo>
                  <a:pt x="6949440" y="3108960"/>
                  <a:pt x="6949440" y="3108960"/>
                  <a:pt x="6958584" y="3108960"/>
                </a:cubicBezTo>
                <a:cubicBezTo>
                  <a:pt x="6949440" y="3099816"/>
                  <a:pt x="6949440" y="3099816"/>
                  <a:pt x="6940296" y="3090672"/>
                </a:cubicBezTo>
                <a:cubicBezTo>
                  <a:pt x="6931152" y="3090672"/>
                  <a:pt x="6922008" y="3090672"/>
                  <a:pt x="6912864" y="3081528"/>
                </a:cubicBezTo>
                <a:cubicBezTo>
                  <a:pt x="6912864" y="3090672"/>
                  <a:pt x="6912864" y="3099816"/>
                  <a:pt x="6922008" y="3099816"/>
                </a:cubicBezTo>
                <a:cubicBezTo>
                  <a:pt x="6931152" y="3099816"/>
                  <a:pt x="6931152" y="3108960"/>
                  <a:pt x="6940296" y="3108960"/>
                </a:cubicBezTo>
                <a:moveTo>
                  <a:pt x="7031736" y="3118104"/>
                </a:moveTo>
                <a:cubicBezTo>
                  <a:pt x="7031736" y="3118104"/>
                  <a:pt x="7031736" y="3118104"/>
                  <a:pt x="7031736" y="3118104"/>
                </a:cubicBezTo>
                <a:lnTo>
                  <a:pt x="7031736" y="3118104"/>
                </a:lnTo>
                <a:cubicBezTo>
                  <a:pt x="7031736" y="3118104"/>
                  <a:pt x="7022592" y="3118104"/>
                  <a:pt x="7022592" y="3118104"/>
                </a:cubicBezTo>
                <a:cubicBezTo>
                  <a:pt x="7022592" y="3118104"/>
                  <a:pt x="7022592" y="3118104"/>
                  <a:pt x="7031736" y="3118104"/>
                </a:cubicBezTo>
                <a:moveTo>
                  <a:pt x="7461504" y="4306824"/>
                </a:moveTo>
                <a:cubicBezTo>
                  <a:pt x="7754112" y="3758184"/>
                  <a:pt x="7543800" y="3401568"/>
                  <a:pt x="7178040" y="3163824"/>
                </a:cubicBezTo>
                <a:cubicBezTo>
                  <a:pt x="7187184" y="3172968"/>
                  <a:pt x="7196328" y="3172968"/>
                  <a:pt x="7205472" y="3172968"/>
                </a:cubicBezTo>
                <a:cubicBezTo>
                  <a:pt x="7397496" y="3236976"/>
                  <a:pt x="7571232" y="3328416"/>
                  <a:pt x="7699248" y="3438144"/>
                </a:cubicBezTo>
                <a:cubicBezTo>
                  <a:pt x="7818120" y="3547872"/>
                  <a:pt x="7900416" y="3685032"/>
                  <a:pt x="7891272" y="3867912"/>
                </a:cubicBezTo>
                <a:cubicBezTo>
                  <a:pt x="7872984" y="4041648"/>
                  <a:pt x="7763256" y="4251960"/>
                  <a:pt x="7616952" y="4453128"/>
                </a:cubicBezTo>
                <a:cubicBezTo>
                  <a:pt x="7452360" y="4690872"/>
                  <a:pt x="7242048" y="4928616"/>
                  <a:pt x="7040880" y="5166360"/>
                </a:cubicBezTo>
                <a:lnTo>
                  <a:pt x="7040880" y="5166360"/>
                </a:lnTo>
                <a:cubicBezTo>
                  <a:pt x="6876288" y="5367528"/>
                  <a:pt x="6702552" y="5559552"/>
                  <a:pt x="6556248" y="5760720"/>
                </a:cubicBezTo>
                <a:cubicBezTo>
                  <a:pt x="6309360" y="6089904"/>
                  <a:pt x="6108192" y="6428232"/>
                  <a:pt x="5961888" y="6757416"/>
                </a:cubicBezTo>
                <a:cubicBezTo>
                  <a:pt x="5961888" y="6748272"/>
                  <a:pt x="5961888" y="6748272"/>
                  <a:pt x="5961888" y="6739128"/>
                </a:cubicBezTo>
                <a:cubicBezTo>
                  <a:pt x="6099048" y="6355080"/>
                  <a:pt x="6300216" y="5952744"/>
                  <a:pt x="6601968" y="5541264"/>
                </a:cubicBezTo>
                <a:cubicBezTo>
                  <a:pt x="6693408" y="5413248"/>
                  <a:pt x="6784848" y="5294376"/>
                  <a:pt x="6876288" y="5175504"/>
                </a:cubicBezTo>
                <a:cubicBezTo>
                  <a:pt x="7095744" y="4882896"/>
                  <a:pt x="7315200" y="4590288"/>
                  <a:pt x="7461504" y="4306824"/>
                </a:cubicBezTo>
                <a:moveTo>
                  <a:pt x="7379208" y="3209544"/>
                </a:moveTo>
                <a:cubicBezTo>
                  <a:pt x="7379208" y="3209544"/>
                  <a:pt x="7370064" y="3200400"/>
                  <a:pt x="7370064" y="3200400"/>
                </a:cubicBezTo>
                <a:cubicBezTo>
                  <a:pt x="7552944" y="3236976"/>
                  <a:pt x="7717536" y="3291840"/>
                  <a:pt x="7863840" y="3355848"/>
                </a:cubicBezTo>
                <a:cubicBezTo>
                  <a:pt x="8138160" y="3493008"/>
                  <a:pt x="8330184" y="3703320"/>
                  <a:pt x="8129016" y="4078224"/>
                </a:cubicBezTo>
                <a:cubicBezTo>
                  <a:pt x="7955280" y="4398264"/>
                  <a:pt x="7626096" y="4736592"/>
                  <a:pt x="7315200" y="5065776"/>
                </a:cubicBezTo>
                <a:lnTo>
                  <a:pt x="7315200" y="5065776"/>
                </a:lnTo>
                <a:cubicBezTo>
                  <a:pt x="7287768" y="5093208"/>
                  <a:pt x="7260336" y="5120640"/>
                  <a:pt x="7232904" y="5148072"/>
                </a:cubicBezTo>
                <a:cubicBezTo>
                  <a:pt x="6894576" y="5495544"/>
                  <a:pt x="6601968" y="5824728"/>
                  <a:pt x="6355080" y="6172200"/>
                </a:cubicBezTo>
                <a:cubicBezTo>
                  <a:pt x="6245352" y="6336792"/>
                  <a:pt x="6144768" y="6492240"/>
                  <a:pt x="6053328" y="6656832"/>
                </a:cubicBezTo>
                <a:cubicBezTo>
                  <a:pt x="6135624" y="6473952"/>
                  <a:pt x="6236208" y="6300216"/>
                  <a:pt x="6345936" y="6117336"/>
                </a:cubicBezTo>
                <a:cubicBezTo>
                  <a:pt x="6547104" y="5788152"/>
                  <a:pt x="6821424" y="5468112"/>
                  <a:pt x="7095744" y="5138928"/>
                </a:cubicBezTo>
                <a:lnTo>
                  <a:pt x="7095744" y="5138928"/>
                </a:lnTo>
                <a:lnTo>
                  <a:pt x="7095744" y="5138928"/>
                </a:lnTo>
                <a:cubicBezTo>
                  <a:pt x="7178040" y="5047488"/>
                  <a:pt x="7260336" y="4946904"/>
                  <a:pt x="7342632" y="4846320"/>
                </a:cubicBezTo>
                <a:cubicBezTo>
                  <a:pt x="7635240" y="4489704"/>
                  <a:pt x="7927848" y="4105656"/>
                  <a:pt x="7918704" y="3813048"/>
                </a:cubicBezTo>
                <a:cubicBezTo>
                  <a:pt x="7918704" y="3511296"/>
                  <a:pt x="7662672" y="3328416"/>
                  <a:pt x="7379208" y="3209544"/>
                </a:cubicBezTo>
                <a:moveTo>
                  <a:pt x="6885432" y="3044952"/>
                </a:moveTo>
                <a:lnTo>
                  <a:pt x="6885432" y="3044952"/>
                </a:lnTo>
                <a:lnTo>
                  <a:pt x="6885432" y="3044952"/>
                </a:lnTo>
                <a:lnTo>
                  <a:pt x="6885432" y="3044952"/>
                </a:lnTo>
                <a:moveTo>
                  <a:pt x="6830568" y="3035808"/>
                </a:moveTo>
                <a:cubicBezTo>
                  <a:pt x="6830568" y="3026664"/>
                  <a:pt x="6830568" y="3026664"/>
                  <a:pt x="6821424" y="3026664"/>
                </a:cubicBezTo>
                <a:cubicBezTo>
                  <a:pt x="6821424" y="3017520"/>
                  <a:pt x="6821424" y="3017520"/>
                  <a:pt x="6821424" y="3017520"/>
                </a:cubicBezTo>
                <a:cubicBezTo>
                  <a:pt x="6812280" y="3008376"/>
                  <a:pt x="6803136" y="3008376"/>
                  <a:pt x="6784848" y="2999232"/>
                </a:cubicBezTo>
                <a:cubicBezTo>
                  <a:pt x="6793992" y="3008376"/>
                  <a:pt x="6793992" y="3017520"/>
                  <a:pt x="6793992" y="3026664"/>
                </a:cubicBezTo>
                <a:cubicBezTo>
                  <a:pt x="6812280" y="3026664"/>
                  <a:pt x="6821424" y="3026664"/>
                  <a:pt x="6830568" y="3035808"/>
                </a:cubicBezTo>
                <a:moveTo>
                  <a:pt x="6748272" y="3017520"/>
                </a:moveTo>
                <a:cubicBezTo>
                  <a:pt x="6739128" y="2999232"/>
                  <a:pt x="6739128" y="2990088"/>
                  <a:pt x="6729984" y="2980944"/>
                </a:cubicBezTo>
                <a:cubicBezTo>
                  <a:pt x="6720840" y="2971800"/>
                  <a:pt x="6702552" y="2971800"/>
                  <a:pt x="6693408" y="2962656"/>
                </a:cubicBezTo>
                <a:cubicBezTo>
                  <a:pt x="6693408" y="2971800"/>
                  <a:pt x="6693408" y="2990088"/>
                  <a:pt x="6693408" y="2999232"/>
                </a:cubicBezTo>
                <a:cubicBezTo>
                  <a:pt x="6711696" y="3008376"/>
                  <a:pt x="6729984" y="3008376"/>
                  <a:pt x="6748272" y="3017520"/>
                </a:cubicBezTo>
                <a:moveTo>
                  <a:pt x="6665976" y="2999232"/>
                </a:moveTo>
                <a:cubicBezTo>
                  <a:pt x="6665976" y="2980944"/>
                  <a:pt x="6665976" y="2962656"/>
                  <a:pt x="6656832" y="2953512"/>
                </a:cubicBezTo>
                <a:cubicBezTo>
                  <a:pt x="6647688" y="2944368"/>
                  <a:pt x="6629400" y="2935224"/>
                  <a:pt x="6611112" y="2935224"/>
                </a:cubicBezTo>
                <a:cubicBezTo>
                  <a:pt x="6611112" y="2944368"/>
                  <a:pt x="6601968" y="2962656"/>
                  <a:pt x="6601968" y="2980944"/>
                </a:cubicBezTo>
                <a:cubicBezTo>
                  <a:pt x="6620256" y="2990088"/>
                  <a:pt x="6647688" y="2990088"/>
                  <a:pt x="6665976" y="2999232"/>
                </a:cubicBezTo>
                <a:moveTo>
                  <a:pt x="6638544" y="2907792"/>
                </a:moveTo>
                <a:cubicBezTo>
                  <a:pt x="6638544" y="2916936"/>
                  <a:pt x="6647688" y="2916936"/>
                  <a:pt x="6656832" y="2916936"/>
                </a:cubicBezTo>
                <a:cubicBezTo>
                  <a:pt x="6656832" y="2916936"/>
                  <a:pt x="6656832" y="2916936"/>
                  <a:pt x="6656832" y="2907792"/>
                </a:cubicBezTo>
                <a:cubicBezTo>
                  <a:pt x="6656832" y="2907792"/>
                  <a:pt x="6656832" y="2898648"/>
                  <a:pt x="6647688" y="2898648"/>
                </a:cubicBezTo>
                <a:cubicBezTo>
                  <a:pt x="6647688" y="2898648"/>
                  <a:pt x="6647688" y="2889504"/>
                  <a:pt x="6647688" y="2889504"/>
                </a:cubicBezTo>
                <a:cubicBezTo>
                  <a:pt x="6647688" y="2889504"/>
                  <a:pt x="6647688" y="2889504"/>
                  <a:pt x="6647688" y="2889504"/>
                </a:cubicBezTo>
                <a:cubicBezTo>
                  <a:pt x="6638544" y="2880360"/>
                  <a:pt x="6629400" y="2871216"/>
                  <a:pt x="6611112" y="2862072"/>
                </a:cubicBezTo>
                <a:cubicBezTo>
                  <a:pt x="6611112" y="2880360"/>
                  <a:pt x="6611112" y="2889504"/>
                  <a:pt x="6611112" y="2898648"/>
                </a:cubicBezTo>
                <a:cubicBezTo>
                  <a:pt x="6611112" y="2907792"/>
                  <a:pt x="6620256" y="2907792"/>
                  <a:pt x="6620256" y="2907792"/>
                </a:cubicBezTo>
                <a:cubicBezTo>
                  <a:pt x="6629400" y="2907792"/>
                  <a:pt x="6629400" y="2907792"/>
                  <a:pt x="6629400" y="2907792"/>
                </a:cubicBezTo>
                <a:lnTo>
                  <a:pt x="6638544" y="2907792"/>
                </a:lnTo>
                <a:moveTo>
                  <a:pt x="6693408" y="2935224"/>
                </a:moveTo>
                <a:cubicBezTo>
                  <a:pt x="6702552" y="2935224"/>
                  <a:pt x="6711696" y="2935224"/>
                  <a:pt x="6711696" y="2944368"/>
                </a:cubicBezTo>
                <a:cubicBezTo>
                  <a:pt x="6711696" y="2935224"/>
                  <a:pt x="6711696" y="2926080"/>
                  <a:pt x="6702552" y="2916936"/>
                </a:cubicBezTo>
                <a:cubicBezTo>
                  <a:pt x="6702552" y="2916936"/>
                  <a:pt x="6693408" y="2907792"/>
                  <a:pt x="6684264" y="2907792"/>
                </a:cubicBezTo>
                <a:cubicBezTo>
                  <a:pt x="6684264" y="2916936"/>
                  <a:pt x="6693408" y="2926080"/>
                  <a:pt x="6693408" y="2935224"/>
                </a:cubicBezTo>
                <a:moveTo>
                  <a:pt x="6775704" y="2962656"/>
                </a:moveTo>
                <a:lnTo>
                  <a:pt x="6775704" y="2962656"/>
                </a:lnTo>
                <a:lnTo>
                  <a:pt x="6775704" y="2962656"/>
                </a:lnTo>
                <a:lnTo>
                  <a:pt x="6775704" y="2962656"/>
                </a:lnTo>
                <a:moveTo>
                  <a:pt x="6638544" y="2825496"/>
                </a:moveTo>
                <a:cubicBezTo>
                  <a:pt x="6629400" y="2816352"/>
                  <a:pt x="6629400" y="2816352"/>
                  <a:pt x="6629400" y="2807208"/>
                </a:cubicBezTo>
                <a:cubicBezTo>
                  <a:pt x="6629400" y="2807208"/>
                  <a:pt x="6620256" y="2798064"/>
                  <a:pt x="6611112" y="2798064"/>
                </a:cubicBezTo>
                <a:cubicBezTo>
                  <a:pt x="6611112" y="2798064"/>
                  <a:pt x="6611112" y="2807208"/>
                  <a:pt x="6611112" y="2816352"/>
                </a:cubicBezTo>
                <a:cubicBezTo>
                  <a:pt x="6620256" y="2816352"/>
                  <a:pt x="6629400" y="2825496"/>
                  <a:pt x="6638544" y="2825496"/>
                </a:cubicBezTo>
              </a:path>
            </a:pathLst>
          </a:custGeom>
          <a:solidFill>
            <a:schemeClr val="accent1">
              <a:alpha val="50000"/>
            </a:schemeClr>
          </a:solidFill>
        </p:spPr>
        <p:txBody>
          <a:bodyPr/>
          <a:lstStyle/>
          <a:p>
            <a:endParaRPr lang="zh-CN" altLang="en-US">
              <a:latin typeface="MiSans Demibold" charset="0"/>
              <a:sym typeface="MiSans Demibold" charset="0"/>
            </a:endParaRPr>
          </a:p>
        </p:txBody>
      </p:sp>
      <p:sp>
        <p:nvSpPr>
          <p:cNvPr id="2" name="标题 1"/>
          <p:cNvSpPr>
            <a:spLocks noGrp="1"/>
          </p:cNvSpPr>
          <p:nvPr>
            <p:ph type="title"/>
            <p:custDataLst>
              <p:tags r:id="rId3"/>
            </p:custDataLst>
          </p:nvPr>
        </p:nvSpPr>
        <p:spPr>
          <a:xfrm>
            <a:off x="1116594" y="3896555"/>
            <a:ext cx="8247888" cy="2078732"/>
          </a:xfrm>
        </p:spPr>
        <p:txBody>
          <a:bodyPr wrap="square" anchor="t">
            <a:normAutofit/>
          </a:bodyPr>
          <a:lstStyle>
            <a:lvl1pPr algn="l">
              <a:defRPr sz="4600">
                <a:solidFill>
                  <a:schemeClr val="accent1"/>
                </a:solidFill>
                <a:latin typeface="+mj-ea"/>
                <a:ea typeface="+mj-ea"/>
                <a:cs typeface="+mj-ea"/>
                <a:sym typeface="+mj-ea"/>
              </a:defRPr>
            </a:lvl1pPr>
          </a:lstStyle>
          <a:p>
            <a:r>
              <a:rPr lang="zh-CN" altLang="en-US"/>
              <a:t>单击此处编辑母版标题样式</a:t>
            </a:r>
            <a:endParaRPr lang="zh-CN" altLang="en-US" dirty="0"/>
          </a:p>
        </p:txBody>
      </p:sp>
      <p:sp>
        <p:nvSpPr>
          <p:cNvPr id="8" name="节编号 3"/>
          <p:cNvSpPr>
            <a:spLocks noGrp="1"/>
          </p:cNvSpPr>
          <p:nvPr>
            <p:ph type="body" sz="quarter" idx="13" hasCustomPrompt="1"/>
            <p:custDataLst>
              <p:tags r:id="rId4"/>
            </p:custDataLst>
          </p:nvPr>
        </p:nvSpPr>
        <p:spPr>
          <a:xfrm>
            <a:off x="1116594" y="1348964"/>
            <a:ext cx="3953347" cy="2142876"/>
          </a:xfrm>
        </p:spPr>
        <p:txBody>
          <a:bodyPr wrap="square" anchor="b">
            <a:normAutofit/>
          </a:bodyPr>
          <a:lstStyle>
            <a:lvl1pPr marL="0" indent="0" algn="l">
              <a:buNone/>
              <a:defRPr sz="6000">
                <a:solidFill>
                  <a:schemeClr val="accent1"/>
                </a:solidFill>
                <a:latin typeface="+mn-ea"/>
                <a:ea typeface="+mn-ea"/>
                <a:cs typeface="+mn-ea"/>
                <a:sym typeface="+mn-ea"/>
              </a:defRPr>
            </a:lvl1pPr>
          </a:lstStyle>
          <a:p>
            <a:pPr lvl="0"/>
            <a:r>
              <a:rPr lang="zh-CN" altLang="en-US"/>
              <a:t>节编号</a:t>
            </a:r>
            <a:endParaRPr lang="zh-CN" altLang="en-US" dirty="0"/>
          </a:p>
        </p:txBody>
      </p:sp>
      <p:sp>
        <p:nvSpPr>
          <p:cNvPr id="4" name="日期占位符 4"/>
          <p:cNvSpPr>
            <a:spLocks noGrp="1"/>
          </p:cNvSpPr>
          <p:nvPr>
            <p:ph type="dt" sz="half" idx="10"/>
            <p:custDataLst>
              <p:tags r:id="rId5"/>
            </p:custDataLst>
          </p:nvPr>
        </p:nvSpPr>
        <p:spPr/>
        <p:txBody>
          <a:bodyPr wrap="square">
            <a:normAutofit/>
          </a:bodyPr>
          <a:lstStyle>
            <a:lvl1pPr>
              <a:defRPr>
                <a:latin typeface="+mn-ea"/>
                <a:ea typeface="+mn-ea"/>
                <a:cs typeface="+mn-ea"/>
                <a:sym typeface="+mn-ea"/>
              </a:defRPr>
            </a:lvl1pPr>
          </a:lstStyle>
          <a:p>
            <a:fld id="{5592522B-0F24-4480-B9DD-A9474A6880D6}" type="datetimeFigureOut">
              <a:rPr lang="zh-CN" altLang="en-US" smtClean="0"/>
            </a:fld>
            <a:endParaRPr lang="zh-CN" altLang="en-US"/>
          </a:p>
        </p:txBody>
      </p:sp>
      <p:sp>
        <p:nvSpPr>
          <p:cNvPr id="5" name="页脚占位符 5"/>
          <p:cNvSpPr>
            <a:spLocks noGrp="1"/>
          </p:cNvSpPr>
          <p:nvPr>
            <p:ph type="ftr" sz="quarter" idx="11"/>
            <p:custDataLst>
              <p:tags r:id="rId6"/>
            </p:custDataLst>
          </p:nvPr>
        </p:nvSpPr>
        <p:spPr/>
        <p:txBody>
          <a:bodyPr/>
          <a:lstStyle>
            <a:lvl1pPr>
              <a:defRPr>
                <a:latin typeface="MiSans Demibold" charset="0"/>
                <a:sym typeface="MiSans Demibold" charset="0"/>
              </a:defRPr>
            </a:lvl1pPr>
          </a:lstStyle>
          <a:p>
            <a:endParaRPr lang="zh-CN" altLang="en-US"/>
          </a:p>
        </p:txBody>
      </p:sp>
      <p:sp>
        <p:nvSpPr>
          <p:cNvPr id="6" name="灯片编号占位符 6"/>
          <p:cNvSpPr>
            <a:spLocks noGrp="1"/>
          </p:cNvSpPr>
          <p:nvPr>
            <p:ph type="sldNum" sz="quarter" idx="12"/>
            <p:custDataLst>
              <p:tags r:id="rId7"/>
            </p:custDataLst>
          </p:nvPr>
        </p:nvSpPr>
        <p:spPr/>
        <p:txBody>
          <a:bodyPr wrap="square">
            <a:normAutofit/>
          </a:bodyPr>
          <a:lstStyle>
            <a:lvl1pPr>
              <a:defRPr>
                <a:latin typeface="+mn-ea"/>
                <a:ea typeface="+mn-ea"/>
                <a:cs typeface="+mn-ea"/>
                <a:sym typeface="+mn-ea"/>
              </a:defRPr>
            </a:lvl1pPr>
          </a:lstStyle>
          <a:p>
            <a:fld id="{BE5F26B5-172A-4DC2-B0B7-181CFC56B87C}" type="slidenum">
              <a:rPr lang="zh-CN" altLang="en-US" smtClean="0"/>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96000" y="360000"/>
            <a:ext cx="10800000" cy="720000"/>
          </a:xfrm>
        </p:spPr>
        <p:txBody>
          <a:bodyPr vert="horz" wrap="square" lIns="0" tIns="0" rIns="0" bIns="0" rtlCol="0" anchor="b">
            <a:normAutofit/>
          </a:bodyPr>
          <a:lstStyle>
            <a:lvl1pPr algn="l">
              <a:defRPr lang="zh-CN" altLang="en-US" sz="3600" dirty="0">
                <a:latin typeface="+mj-ea"/>
                <a:ea typeface="+mj-ea"/>
                <a:cs typeface="+mj-ea"/>
                <a:sym typeface="+mj-ea"/>
              </a:defRPr>
            </a:lvl1pPr>
          </a:lstStyle>
          <a:p>
            <a:pPr lvl="0"/>
            <a:r>
              <a:rPr lang="zh-CN" altLang="en-US"/>
              <a:t>单击此处编辑母版标题样式</a:t>
            </a:r>
            <a:endParaRPr lang="zh-CN" altLang="en-US" dirty="0"/>
          </a:p>
        </p:txBody>
      </p:sp>
      <p:sp>
        <p:nvSpPr>
          <p:cNvPr id="3" name="内容占位符 2"/>
          <p:cNvSpPr>
            <a:spLocks noGrp="1"/>
          </p:cNvSpPr>
          <p:nvPr>
            <p:ph sz="half" idx="1"/>
            <p:custDataLst>
              <p:tags r:id="rId3"/>
            </p:custDataLst>
          </p:nvPr>
        </p:nvSpPr>
        <p:spPr>
          <a:xfrm>
            <a:off x="695960" y="1301750"/>
            <a:ext cx="5323840" cy="4875850"/>
          </a:xfrm>
        </p:spPr>
        <p:txBody>
          <a:bodyPr wrap="square">
            <a:normAutofit/>
          </a:bodyPr>
          <a:lstStyle>
            <a:lvl1pPr>
              <a:defRPr>
                <a:latin typeface="+mn-ea"/>
                <a:ea typeface="+mn-ea"/>
                <a:cs typeface="+mn-ea"/>
                <a:sym typeface="+mn-ea"/>
              </a:defRPr>
            </a:lvl1pPr>
            <a:lvl2pPr>
              <a:defRPr>
                <a:latin typeface="+mn-ea"/>
                <a:ea typeface="+mn-ea"/>
                <a:cs typeface="+mn-ea"/>
                <a:sym typeface="+mn-ea"/>
              </a:defRPr>
            </a:lvl2pPr>
            <a:lvl3pPr>
              <a:defRPr>
                <a:latin typeface="+mn-ea"/>
                <a:ea typeface="+mn-ea"/>
                <a:cs typeface="+mn-ea"/>
                <a:sym typeface="+mn-ea"/>
              </a:defRPr>
            </a:lvl3pPr>
            <a:lvl4pPr>
              <a:defRPr>
                <a:latin typeface="+mn-ea"/>
                <a:ea typeface="+mn-ea"/>
                <a:cs typeface="+mn-ea"/>
                <a:sym typeface="+mn-ea"/>
              </a:defRPr>
            </a:lvl4pPr>
            <a:lvl5pPr>
              <a:defRPr>
                <a:latin typeface="+mn-ea"/>
                <a:ea typeface="+mn-ea"/>
                <a:cs typeface="+mn-ea"/>
                <a:sym typeface="+mn-ea"/>
              </a:defRPr>
            </a:lvl5pPr>
          </a:lstStyle>
          <a:p>
            <a:pPr lvl="0"/>
            <a:r>
              <a:rPr lang="zh-CN" altLang="en-US" dirty="0"/>
              <a:t>单击此处编辑母版文本样式</a:t>
            </a:r>
            <a:endParaRPr lang="zh-CN" altLang="en-US" dirty="0"/>
          </a:p>
          <a:p>
            <a:pPr lvl="1"/>
            <a:r>
              <a:rPr lang="zh-CN" altLang="en-US" dirty="0">
                <a:sym typeface="+mn-ea"/>
              </a:rPr>
              <a:t>第</a:t>
            </a:r>
            <a:r>
              <a:rPr lang="zh-CN" altLang="en-US" dirty="0"/>
              <a:t>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sp>
        <p:nvSpPr>
          <p:cNvPr id="4" name="内容占位符 3"/>
          <p:cNvSpPr>
            <a:spLocks noGrp="1"/>
          </p:cNvSpPr>
          <p:nvPr>
            <p:ph sz="half" idx="2"/>
            <p:custDataLst>
              <p:tags r:id="rId4"/>
            </p:custDataLst>
          </p:nvPr>
        </p:nvSpPr>
        <p:spPr>
          <a:xfrm>
            <a:off x="6172200" y="1301750"/>
            <a:ext cx="5323840" cy="4875850"/>
          </a:xfrm>
        </p:spPr>
        <p:txBody>
          <a:bodyPr wrap="square">
            <a:normAutofit/>
          </a:bodyPr>
          <a:lstStyle>
            <a:lvl1pPr>
              <a:defRPr>
                <a:latin typeface="+mn-ea"/>
                <a:ea typeface="+mn-ea"/>
                <a:cs typeface="+mn-ea"/>
                <a:sym typeface="+mn-ea"/>
              </a:defRPr>
            </a:lvl1pPr>
            <a:lvl2pPr>
              <a:defRPr>
                <a:latin typeface="+mn-ea"/>
                <a:ea typeface="+mn-ea"/>
                <a:cs typeface="+mn-ea"/>
                <a:sym typeface="+mn-ea"/>
              </a:defRPr>
            </a:lvl2pPr>
            <a:lvl3pPr>
              <a:defRPr>
                <a:latin typeface="+mn-ea"/>
                <a:ea typeface="+mn-ea"/>
                <a:cs typeface="+mn-ea"/>
                <a:sym typeface="+mn-ea"/>
              </a:defRPr>
            </a:lvl3pPr>
            <a:lvl4pPr>
              <a:defRPr>
                <a:latin typeface="+mn-ea"/>
                <a:ea typeface="+mn-ea"/>
                <a:cs typeface="+mn-ea"/>
                <a:sym typeface="+mn-ea"/>
              </a:defRPr>
            </a:lvl4pPr>
            <a:lvl5pPr>
              <a:defRPr>
                <a:latin typeface="+mn-ea"/>
                <a:ea typeface="+mn-ea"/>
                <a:cs typeface="+mn-ea"/>
                <a:sym typeface="+mn-ea"/>
              </a:defRPr>
            </a:lvl5pPr>
          </a:lstStyle>
          <a:p>
            <a:pPr lvl="0"/>
            <a:r>
              <a:rPr lang="zh-CN" altLang="en-US" dirty="0"/>
              <a:t>单击此处编辑母版文本样式</a:t>
            </a:r>
            <a:endParaRPr lang="zh-CN" altLang="en-US" dirty="0"/>
          </a:p>
          <a:p>
            <a:pPr lvl="1"/>
            <a:r>
              <a:rPr lang="zh-CN" altLang="en-US" dirty="0">
                <a:sym typeface="+mn-ea"/>
              </a:rPr>
              <a:t>第</a:t>
            </a:r>
            <a:r>
              <a:rPr lang="zh-CN" altLang="en-US" dirty="0"/>
              <a:t>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sp>
        <p:nvSpPr>
          <p:cNvPr id="5" name="日期占位符 4"/>
          <p:cNvSpPr>
            <a:spLocks noGrp="1"/>
          </p:cNvSpPr>
          <p:nvPr>
            <p:ph type="dt" sz="half" idx="10"/>
            <p:custDataLst>
              <p:tags r:id="rId5"/>
            </p:custDataLst>
          </p:nvPr>
        </p:nvSpPr>
        <p:spPr/>
        <p:txBody>
          <a:bodyPr wrap="square">
            <a:normAutofit/>
          </a:bodyPr>
          <a:lstStyle>
            <a:lvl1pPr>
              <a:defRPr>
                <a:latin typeface="+mn-ea"/>
                <a:ea typeface="+mn-ea"/>
                <a:cs typeface="+mn-ea"/>
                <a:sym typeface="+mn-ea"/>
              </a:defRPr>
            </a:lvl1pPr>
          </a:lstStyle>
          <a:p>
            <a:fld id="{5592522B-0F24-4480-B9DD-A9474A6880D6}"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lvl1pPr>
              <a:defRPr>
                <a:latin typeface="MiSans Demibold" charset="0"/>
                <a:sym typeface="MiSans Demibold" charset="0"/>
              </a:defRPr>
            </a:lvl1pPr>
          </a:lstStyle>
          <a:p>
            <a:endParaRPr lang="zh-CN" altLang="en-US"/>
          </a:p>
        </p:txBody>
      </p:sp>
      <p:sp>
        <p:nvSpPr>
          <p:cNvPr id="7" name="灯片编号占位符 6"/>
          <p:cNvSpPr>
            <a:spLocks noGrp="1"/>
          </p:cNvSpPr>
          <p:nvPr>
            <p:ph type="sldNum" sz="quarter" idx="12"/>
            <p:custDataLst>
              <p:tags r:id="rId7"/>
            </p:custDataLst>
          </p:nvPr>
        </p:nvSpPr>
        <p:spPr/>
        <p:txBody>
          <a:bodyPr wrap="square">
            <a:normAutofit/>
          </a:bodyPr>
          <a:lstStyle>
            <a:lvl1pPr>
              <a:defRPr>
                <a:latin typeface="+mn-ea"/>
                <a:ea typeface="+mn-ea"/>
                <a:cs typeface="+mn-ea"/>
                <a:sym typeface="+mn-ea"/>
              </a:defRPr>
            </a:lvl1pPr>
          </a:lstStyle>
          <a:p>
            <a:fld id="{BE5F26B5-172A-4DC2-B0B7-181CFC56B87C}" type="slidenum">
              <a:rPr lang="zh-CN" altLang="en-US" smtClean="0"/>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96000" y="360000"/>
            <a:ext cx="10800000" cy="720000"/>
          </a:xfrm>
        </p:spPr>
        <p:txBody>
          <a:bodyPr vert="horz" wrap="square" lIns="0" tIns="0" rIns="0" bIns="0" rtlCol="0" anchor="b">
            <a:normAutofit/>
          </a:bodyPr>
          <a:lstStyle>
            <a:lvl1pPr algn="l">
              <a:defRPr lang="zh-CN" altLang="en-US" sz="3600" dirty="0">
                <a:latin typeface="+mj-ea"/>
                <a:ea typeface="+mj-ea"/>
                <a:cs typeface="+mj-ea"/>
                <a:sym typeface="+mj-ea"/>
              </a:defRPr>
            </a:lvl1pPr>
          </a:lstStyle>
          <a:p>
            <a:pPr lvl="0"/>
            <a:r>
              <a:rPr lang="zh-CN" altLang="en-US"/>
              <a:t>单击此处编辑母版标题样式</a:t>
            </a:r>
            <a:endParaRPr lang="zh-CN" altLang="en-US" dirty="0"/>
          </a:p>
        </p:txBody>
      </p:sp>
      <p:sp>
        <p:nvSpPr>
          <p:cNvPr id="3" name="文本占位符 2"/>
          <p:cNvSpPr>
            <a:spLocks noGrp="1"/>
          </p:cNvSpPr>
          <p:nvPr>
            <p:ph type="body" idx="1"/>
            <p:custDataLst>
              <p:tags r:id="rId3"/>
            </p:custDataLst>
          </p:nvPr>
        </p:nvSpPr>
        <p:spPr>
          <a:xfrm>
            <a:off x="695960" y="1301750"/>
            <a:ext cx="5323840" cy="411303"/>
          </a:xfrm>
        </p:spPr>
        <p:txBody>
          <a:bodyPr wrap="square" anchor="b">
            <a:normAutofit/>
          </a:bodyPr>
          <a:lstStyle>
            <a:lvl1pPr marL="0" indent="0">
              <a:buNone/>
              <a:defRPr sz="2400" b="1">
                <a:latin typeface="+mn-ea"/>
                <a:ea typeface="+mn-ea"/>
                <a:cs typeface="+mn-ea"/>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dirty="0"/>
          </a:p>
        </p:txBody>
      </p:sp>
      <p:sp>
        <p:nvSpPr>
          <p:cNvPr id="4" name="内容占位符 3"/>
          <p:cNvSpPr>
            <a:spLocks noGrp="1"/>
          </p:cNvSpPr>
          <p:nvPr>
            <p:ph sz="half" idx="2"/>
            <p:custDataLst>
              <p:tags r:id="rId4"/>
            </p:custDataLst>
          </p:nvPr>
        </p:nvSpPr>
        <p:spPr>
          <a:xfrm>
            <a:off x="695960" y="1875099"/>
            <a:ext cx="5323840" cy="4300276"/>
          </a:xfrm>
        </p:spPr>
        <p:txBody>
          <a:bodyPr wrap="square">
            <a:normAutofit/>
          </a:bodyPr>
          <a:lstStyle>
            <a:lvl1pPr>
              <a:defRPr sz="2200">
                <a:latin typeface="+mn-ea"/>
                <a:ea typeface="+mn-ea"/>
                <a:cs typeface="+mn-ea"/>
                <a:sym typeface="+mn-ea"/>
              </a:defRPr>
            </a:lvl1pPr>
            <a:lvl2pPr>
              <a:defRPr>
                <a:latin typeface="+mn-ea"/>
                <a:ea typeface="+mn-ea"/>
                <a:cs typeface="+mn-ea"/>
                <a:sym typeface="+mn-ea"/>
              </a:defRPr>
            </a:lvl2pPr>
            <a:lvl3pPr>
              <a:defRPr>
                <a:latin typeface="+mn-ea"/>
                <a:ea typeface="+mn-ea"/>
                <a:cs typeface="+mn-ea"/>
                <a:sym typeface="+mn-ea"/>
              </a:defRPr>
            </a:lvl3pPr>
            <a:lvl4pPr>
              <a:defRPr>
                <a:latin typeface="+mn-ea"/>
                <a:ea typeface="+mn-ea"/>
                <a:cs typeface="+mn-ea"/>
                <a:sym typeface="+mn-ea"/>
              </a:defRPr>
            </a:lvl4pPr>
            <a:lvl5pPr>
              <a:defRPr>
                <a:latin typeface="+mn-ea"/>
                <a:ea typeface="+mn-ea"/>
                <a:cs typeface="+mn-ea"/>
                <a:sym typeface="+mn-ea"/>
              </a:defRPr>
            </a:lvl5pPr>
          </a:lstStyle>
          <a:p>
            <a:pPr lvl="0"/>
            <a:r>
              <a:rPr lang="zh-CN" altLang="en-US" dirty="0"/>
              <a:t>单击此处编辑母版文本样式</a:t>
            </a:r>
            <a:endParaRPr lang="zh-CN" altLang="en-US" dirty="0"/>
          </a:p>
          <a:p>
            <a:pPr lvl="1"/>
            <a:r>
              <a:rPr lang="zh-CN" altLang="en-US" dirty="0">
                <a:sym typeface="+mn-ea"/>
              </a:rPr>
              <a:t>第</a:t>
            </a:r>
            <a:r>
              <a:rPr lang="zh-CN" altLang="en-US" dirty="0"/>
              <a:t>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sp>
        <p:nvSpPr>
          <p:cNvPr id="5" name="文本占位符 4"/>
          <p:cNvSpPr>
            <a:spLocks noGrp="1"/>
          </p:cNvSpPr>
          <p:nvPr>
            <p:ph type="body" sz="quarter" idx="3"/>
            <p:custDataLst>
              <p:tags r:id="rId5"/>
            </p:custDataLst>
          </p:nvPr>
        </p:nvSpPr>
        <p:spPr>
          <a:xfrm>
            <a:off x="6172200" y="1301750"/>
            <a:ext cx="5323840" cy="411303"/>
          </a:xfrm>
        </p:spPr>
        <p:txBody>
          <a:bodyPr wrap="square" anchor="b">
            <a:normAutofit/>
          </a:bodyPr>
          <a:lstStyle>
            <a:lvl1pPr marL="0" indent="0">
              <a:buNone/>
              <a:defRPr sz="2400" b="1">
                <a:latin typeface="+mn-ea"/>
                <a:ea typeface="+mn-ea"/>
                <a:cs typeface="+mn-ea"/>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dirty="0"/>
          </a:p>
        </p:txBody>
      </p:sp>
      <p:sp>
        <p:nvSpPr>
          <p:cNvPr id="6" name="内容占位符 5"/>
          <p:cNvSpPr>
            <a:spLocks noGrp="1"/>
          </p:cNvSpPr>
          <p:nvPr>
            <p:ph sz="quarter" idx="4"/>
            <p:custDataLst>
              <p:tags r:id="rId6"/>
            </p:custDataLst>
          </p:nvPr>
        </p:nvSpPr>
        <p:spPr>
          <a:xfrm>
            <a:off x="6172200" y="1875099"/>
            <a:ext cx="5323840" cy="4300276"/>
          </a:xfrm>
        </p:spPr>
        <p:txBody>
          <a:bodyPr wrap="square">
            <a:normAutofit/>
          </a:bodyPr>
          <a:lstStyle>
            <a:lvl1pPr>
              <a:defRPr sz="2200">
                <a:latin typeface="+mn-ea"/>
                <a:ea typeface="+mn-ea"/>
                <a:cs typeface="+mn-ea"/>
                <a:sym typeface="+mn-ea"/>
              </a:defRPr>
            </a:lvl1pPr>
            <a:lvl2pPr>
              <a:defRPr>
                <a:latin typeface="+mn-ea"/>
                <a:ea typeface="+mn-ea"/>
                <a:cs typeface="+mn-ea"/>
                <a:sym typeface="+mn-ea"/>
              </a:defRPr>
            </a:lvl2pPr>
            <a:lvl3pPr>
              <a:defRPr>
                <a:latin typeface="+mn-ea"/>
                <a:ea typeface="+mn-ea"/>
                <a:cs typeface="+mn-ea"/>
                <a:sym typeface="+mn-ea"/>
              </a:defRPr>
            </a:lvl3pPr>
            <a:lvl4pPr>
              <a:defRPr>
                <a:latin typeface="+mn-ea"/>
                <a:ea typeface="+mn-ea"/>
                <a:cs typeface="+mn-ea"/>
                <a:sym typeface="+mn-ea"/>
              </a:defRPr>
            </a:lvl4pPr>
            <a:lvl5pPr>
              <a:defRPr>
                <a:latin typeface="+mn-ea"/>
                <a:ea typeface="+mn-ea"/>
                <a:cs typeface="+mn-ea"/>
                <a:sym typeface="+mn-ea"/>
              </a:defRPr>
            </a:lvl5pPr>
          </a:lstStyle>
          <a:p>
            <a:pPr lvl="0"/>
            <a:r>
              <a:rPr lang="zh-CN" altLang="en-US" dirty="0"/>
              <a:t>单击此处编辑母版文本样式</a:t>
            </a:r>
            <a:endParaRPr lang="zh-CN" altLang="en-US" dirty="0"/>
          </a:p>
          <a:p>
            <a:pPr lvl="1"/>
            <a:r>
              <a:rPr lang="zh-CN" altLang="en-US" dirty="0">
                <a:sym typeface="+mn-ea"/>
              </a:rPr>
              <a:t>第</a:t>
            </a:r>
            <a:r>
              <a:rPr lang="zh-CN" altLang="en-US" dirty="0"/>
              <a:t>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sp>
        <p:nvSpPr>
          <p:cNvPr id="7" name="日期占位符 6"/>
          <p:cNvSpPr>
            <a:spLocks noGrp="1"/>
          </p:cNvSpPr>
          <p:nvPr>
            <p:ph type="dt" sz="half" idx="10"/>
            <p:custDataLst>
              <p:tags r:id="rId7"/>
            </p:custDataLst>
          </p:nvPr>
        </p:nvSpPr>
        <p:spPr/>
        <p:txBody>
          <a:bodyPr wrap="square">
            <a:normAutofit/>
          </a:bodyPr>
          <a:lstStyle>
            <a:lvl1pPr>
              <a:defRPr>
                <a:latin typeface="+mn-ea"/>
                <a:ea typeface="+mn-ea"/>
                <a:cs typeface="+mn-ea"/>
                <a:sym typeface="+mn-ea"/>
              </a:defRPr>
            </a:lvl1pPr>
          </a:lstStyle>
          <a:p>
            <a:fld id="{5592522B-0F24-4480-B9DD-A9474A6880D6}"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lvl1pPr>
              <a:defRPr>
                <a:latin typeface="MiSans Demibold" charset="0"/>
                <a:sym typeface="MiSans Demibold" charset="0"/>
              </a:defRPr>
            </a:lvl1pPr>
          </a:lstStyle>
          <a:p>
            <a:endParaRPr lang="zh-CN" altLang="en-US"/>
          </a:p>
        </p:txBody>
      </p:sp>
      <p:sp>
        <p:nvSpPr>
          <p:cNvPr id="9" name="灯片编号占位符 8"/>
          <p:cNvSpPr>
            <a:spLocks noGrp="1"/>
          </p:cNvSpPr>
          <p:nvPr>
            <p:ph type="sldNum" sz="quarter" idx="12"/>
            <p:custDataLst>
              <p:tags r:id="rId9"/>
            </p:custDataLst>
          </p:nvPr>
        </p:nvSpPr>
        <p:spPr/>
        <p:txBody>
          <a:bodyPr wrap="square">
            <a:normAutofit/>
          </a:bodyPr>
          <a:lstStyle>
            <a:lvl1pPr>
              <a:defRPr>
                <a:latin typeface="+mn-ea"/>
                <a:ea typeface="+mn-ea"/>
                <a:cs typeface="+mn-ea"/>
                <a:sym typeface="+mn-ea"/>
              </a:defRPr>
            </a:lvl1pPr>
          </a:lstStyle>
          <a:p>
            <a:fld id="{BE5F26B5-172A-4DC2-B0B7-181CFC56B87C}" type="slidenum">
              <a:rPr lang="zh-CN" altLang="en-US" smtClean="0"/>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wrap="square">
            <a:normAutofit/>
          </a:bodyPr>
          <a:lstStyle>
            <a:lvl1pPr>
              <a:defRPr>
                <a:latin typeface="+mj-ea"/>
                <a:ea typeface="+mj-ea"/>
                <a:cs typeface="+mj-ea"/>
                <a:sym typeface="+mj-ea"/>
              </a:defRPr>
            </a:lvl1pPr>
          </a:lstStyle>
          <a:p>
            <a:r>
              <a:rPr lang="zh-CN" altLang="en-US"/>
              <a:t>单击此处编辑母版标题样式</a:t>
            </a:r>
            <a:endParaRPr lang="zh-CN" altLang="en-US" dirty="0"/>
          </a:p>
        </p:txBody>
      </p:sp>
      <p:sp>
        <p:nvSpPr>
          <p:cNvPr id="3" name="日期占位符 2"/>
          <p:cNvSpPr>
            <a:spLocks noGrp="1"/>
          </p:cNvSpPr>
          <p:nvPr>
            <p:ph type="dt" sz="half" idx="10"/>
            <p:custDataLst>
              <p:tags r:id="rId3"/>
            </p:custDataLst>
          </p:nvPr>
        </p:nvSpPr>
        <p:spPr/>
        <p:txBody>
          <a:bodyPr wrap="square">
            <a:normAutofit/>
          </a:bodyPr>
          <a:lstStyle>
            <a:lvl1pPr>
              <a:defRPr>
                <a:latin typeface="+mn-ea"/>
                <a:ea typeface="+mn-ea"/>
                <a:cs typeface="+mn-ea"/>
                <a:sym typeface="+mn-ea"/>
              </a:defRPr>
            </a:lvl1pPr>
          </a:lstStyle>
          <a:p>
            <a:fld id="{5592522B-0F24-4480-B9DD-A9474A6880D6}"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lvl1pPr>
              <a:defRPr>
                <a:latin typeface="MiSans Demibold" charset="0"/>
                <a:sym typeface="MiSans Demibold" charset="0"/>
              </a:defRPr>
            </a:lvl1pPr>
          </a:lstStyle>
          <a:p>
            <a:endParaRPr lang="zh-CN" altLang="en-US"/>
          </a:p>
        </p:txBody>
      </p:sp>
      <p:sp>
        <p:nvSpPr>
          <p:cNvPr id="5" name="灯片编号占位符 4"/>
          <p:cNvSpPr>
            <a:spLocks noGrp="1"/>
          </p:cNvSpPr>
          <p:nvPr>
            <p:ph type="sldNum" sz="quarter" idx="12"/>
            <p:custDataLst>
              <p:tags r:id="rId5"/>
            </p:custDataLst>
          </p:nvPr>
        </p:nvSpPr>
        <p:spPr/>
        <p:txBody>
          <a:bodyPr wrap="square">
            <a:normAutofit/>
          </a:bodyPr>
          <a:lstStyle>
            <a:lvl1pPr>
              <a:defRPr>
                <a:latin typeface="+mn-ea"/>
                <a:ea typeface="+mn-ea"/>
                <a:cs typeface="+mn-ea"/>
                <a:sym typeface="+mn-ea"/>
              </a:defRPr>
            </a:lvl1pPr>
          </a:lstStyle>
          <a:p>
            <a:fld id="{BE5F26B5-172A-4DC2-B0B7-181CFC56B87C}"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184" y="523097"/>
            <a:ext cx="10515600" cy="1325563"/>
          </a:xfrm>
        </p:spPr>
        <p:txBody>
          <a:bodyPr/>
          <a:lstStyle/>
          <a:p>
            <a:r>
              <a:rPr lang="zh-CN" altLang="en-US"/>
              <a:t>单击此处编辑母版标题样式</a:t>
            </a:r>
            <a:endParaRPr lang="zh-CN" altLang="en-US"/>
          </a:p>
        </p:txBody>
      </p:sp>
      <p:sp>
        <p:nvSpPr>
          <p:cNvPr id="3" name="内容占位符 2"/>
          <p:cNvSpPr>
            <a:spLocks noGrp="1"/>
          </p:cNvSpPr>
          <p:nvPr>
            <p:ph idx="1"/>
          </p:nvPr>
        </p:nvSpPr>
        <p:spPr>
          <a:xfrm>
            <a:off x="838184" y="1983597"/>
            <a:ext cx="10515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wrap="square">
            <a:normAutofit/>
          </a:bodyPr>
          <a:lstStyle>
            <a:lvl1pPr>
              <a:defRPr>
                <a:latin typeface="+mn-ea"/>
                <a:ea typeface="+mn-ea"/>
                <a:cs typeface="+mn-ea"/>
                <a:sym typeface="+mn-ea"/>
              </a:defRPr>
            </a:lvl1pPr>
          </a:lstStyle>
          <a:p>
            <a:fld id="{5592522B-0F24-4480-B9DD-A9474A6880D6}" type="datetimeFigureOut">
              <a:rPr lang="zh-CN" altLang="en-US" smtClean="0"/>
            </a:fld>
            <a:endParaRPr lang="zh-CN" altLang="en-US" dirty="0"/>
          </a:p>
        </p:txBody>
      </p:sp>
      <p:sp>
        <p:nvSpPr>
          <p:cNvPr id="3" name="页脚占位符 2"/>
          <p:cNvSpPr>
            <a:spLocks noGrp="1"/>
          </p:cNvSpPr>
          <p:nvPr>
            <p:ph type="ftr" sz="quarter" idx="11"/>
            <p:custDataLst>
              <p:tags r:id="rId3"/>
            </p:custDataLst>
          </p:nvPr>
        </p:nvSpPr>
        <p:spPr/>
        <p:txBody>
          <a:bodyPr/>
          <a:lstStyle>
            <a:lvl1pPr>
              <a:defRPr>
                <a:latin typeface="MiSans Demibold" charset="0"/>
                <a:sym typeface="MiSans Demibold" charset="0"/>
              </a:defRPr>
            </a:lvl1pPr>
          </a:lstStyle>
          <a:p>
            <a:endParaRPr lang="zh-CN" altLang="en-US"/>
          </a:p>
        </p:txBody>
      </p:sp>
      <p:sp>
        <p:nvSpPr>
          <p:cNvPr id="4" name="灯片编号占位符 3"/>
          <p:cNvSpPr>
            <a:spLocks noGrp="1"/>
          </p:cNvSpPr>
          <p:nvPr>
            <p:ph type="sldNum" sz="quarter" idx="12"/>
            <p:custDataLst>
              <p:tags r:id="rId4"/>
            </p:custDataLst>
          </p:nvPr>
        </p:nvSpPr>
        <p:spPr/>
        <p:txBody>
          <a:bodyPr wrap="square">
            <a:normAutofit/>
          </a:bodyPr>
          <a:lstStyle>
            <a:lvl1pPr>
              <a:defRPr>
                <a:latin typeface="+mn-ea"/>
                <a:ea typeface="+mn-ea"/>
                <a:cs typeface="+mn-ea"/>
                <a:sym typeface="+mn-ea"/>
              </a:defRPr>
            </a:lvl1pPr>
          </a:lstStyle>
          <a:p>
            <a:fld id="{BE5F26B5-172A-4DC2-B0B7-181CFC56B87C}" type="slidenum">
              <a:rPr lang="zh-CN" altLang="en-US" smtClean="0"/>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仅内容">
    <p:spTree>
      <p:nvGrpSpPr>
        <p:cNvPr id="1" name=""/>
        <p:cNvGrpSpPr/>
        <p:nvPr/>
      </p:nvGrpSpPr>
      <p:grpSpPr>
        <a:xfrm>
          <a:off x="0" y="0"/>
          <a:ext cx="0" cy="0"/>
          <a:chOff x="0" y="0"/>
          <a:chExt cx="0" cy="0"/>
        </a:xfrm>
      </p:grpSpPr>
      <p:sp>
        <p:nvSpPr>
          <p:cNvPr id="3" name="内容占位符 1"/>
          <p:cNvSpPr>
            <a:spLocks noGrp="1"/>
          </p:cNvSpPr>
          <p:nvPr>
            <p:ph idx="1"/>
            <p:custDataLst>
              <p:tags r:id="rId2"/>
            </p:custDataLst>
          </p:nvPr>
        </p:nvSpPr>
        <p:spPr>
          <a:xfrm>
            <a:off x="695960" y="360045"/>
            <a:ext cx="10801985" cy="5817870"/>
          </a:xfrm>
        </p:spPr>
        <p:txBody>
          <a:bodyPr wrap="square">
            <a:normAutofit/>
          </a:bodyPr>
          <a:lstStyle>
            <a:lvl1pPr>
              <a:defRPr>
                <a:latin typeface="+mn-ea"/>
                <a:ea typeface="+mn-ea"/>
                <a:cs typeface="+mn-ea"/>
                <a:sym typeface="+mn-ea"/>
              </a:defRPr>
            </a:lvl1pPr>
            <a:lvl2pPr>
              <a:defRPr>
                <a:latin typeface="+mn-ea"/>
                <a:ea typeface="+mn-ea"/>
                <a:cs typeface="+mn-ea"/>
                <a:sym typeface="+mn-ea"/>
              </a:defRPr>
            </a:lvl2pPr>
            <a:lvl3pPr>
              <a:defRPr>
                <a:latin typeface="+mn-ea"/>
                <a:ea typeface="+mn-ea"/>
                <a:cs typeface="+mn-ea"/>
                <a:sym typeface="+mn-ea"/>
              </a:defRPr>
            </a:lvl3pPr>
            <a:lvl4pPr>
              <a:defRPr>
                <a:latin typeface="+mn-ea"/>
                <a:ea typeface="+mn-ea"/>
                <a:cs typeface="+mn-ea"/>
                <a:sym typeface="+mn-ea"/>
              </a:defRPr>
            </a:lvl4pPr>
            <a:lvl5pPr>
              <a:defRPr>
                <a:latin typeface="+mn-ea"/>
                <a:ea typeface="+mn-ea"/>
                <a:cs typeface="+mn-ea"/>
                <a:sym typeface="+mn-ea"/>
              </a:defRPr>
            </a:lvl5pPr>
          </a:lstStyle>
          <a:p>
            <a:pPr lvl="0"/>
            <a:r>
              <a:rPr lang="zh-CN" altLang="en-US" dirty="0"/>
              <a:t>单击此处编辑母版文本样式</a:t>
            </a:r>
            <a:endParaRPr lang="zh-CN" altLang="en-US" dirty="0"/>
          </a:p>
          <a:p>
            <a:pPr lvl="1"/>
            <a:r>
              <a:rPr lang="zh-CN" altLang="en-US" dirty="0">
                <a:sym typeface="+mn-ea"/>
              </a:rPr>
              <a:t>第</a:t>
            </a:r>
            <a:r>
              <a:rPr lang="zh-CN" altLang="en-US" dirty="0"/>
              <a:t>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sp>
        <p:nvSpPr>
          <p:cNvPr id="4" name="日期占位符 2"/>
          <p:cNvSpPr>
            <a:spLocks noGrp="1"/>
          </p:cNvSpPr>
          <p:nvPr>
            <p:ph type="dt" sz="half" idx="10"/>
            <p:custDataLst>
              <p:tags r:id="rId3"/>
            </p:custDataLst>
          </p:nvPr>
        </p:nvSpPr>
        <p:spPr/>
        <p:txBody>
          <a:bodyPr wrap="square">
            <a:normAutofit/>
          </a:bodyPr>
          <a:lstStyle>
            <a:lvl1pPr>
              <a:defRPr>
                <a:latin typeface="+mn-ea"/>
                <a:ea typeface="+mn-ea"/>
                <a:cs typeface="+mn-ea"/>
                <a:sym typeface="+mn-ea"/>
              </a:defRPr>
            </a:lvl1pPr>
          </a:lstStyle>
          <a:p>
            <a:fld id="{5592522B-0F24-4480-B9DD-A9474A6880D6}" type="datetimeFigureOut">
              <a:rPr lang="zh-CN" altLang="en-US" smtClean="0"/>
            </a:fld>
            <a:endParaRPr lang="zh-CN" altLang="en-US"/>
          </a:p>
        </p:txBody>
      </p:sp>
      <p:sp>
        <p:nvSpPr>
          <p:cNvPr id="5" name="页脚占位符 3"/>
          <p:cNvSpPr>
            <a:spLocks noGrp="1"/>
          </p:cNvSpPr>
          <p:nvPr>
            <p:ph type="ftr" sz="quarter" idx="11"/>
            <p:custDataLst>
              <p:tags r:id="rId4"/>
            </p:custDataLst>
          </p:nvPr>
        </p:nvSpPr>
        <p:spPr/>
        <p:txBody>
          <a:bodyPr/>
          <a:lstStyle>
            <a:lvl1pPr>
              <a:defRPr>
                <a:latin typeface="MiSans Demibold" charset="0"/>
                <a:sym typeface="MiSans Demibold" charset="0"/>
              </a:defRPr>
            </a:lvl1pPr>
          </a:lstStyle>
          <a:p>
            <a:endParaRPr lang="zh-CN" altLang="en-US"/>
          </a:p>
        </p:txBody>
      </p:sp>
      <p:sp>
        <p:nvSpPr>
          <p:cNvPr id="6" name="灯片编号占位符 4"/>
          <p:cNvSpPr>
            <a:spLocks noGrp="1"/>
          </p:cNvSpPr>
          <p:nvPr>
            <p:ph type="sldNum" sz="quarter" idx="12"/>
            <p:custDataLst>
              <p:tags r:id="rId5"/>
            </p:custDataLst>
          </p:nvPr>
        </p:nvSpPr>
        <p:spPr/>
        <p:txBody>
          <a:bodyPr wrap="square">
            <a:normAutofit/>
          </a:bodyPr>
          <a:lstStyle>
            <a:lvl1pPr>
              <a:defRPr>
                <a:latin typeface="+mn-ea"/>
                <a:ea typeface="+mn-ea"/>
                <a:cs typeface="+mn-ea"/>
                <a:sym typeface="+mn-ea"/>
              </a:defRPr>
            </a:lvl1pPr>
          </a:lstStyle>
          <a:p>
            <a:fld id="{BE5F26B5-172A-4DC2-B0B7-181CFC56B87C}" type="slidenum">
              <a:rPr lang="zh-CN" altLang="en-US" smtClean="0"/>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标题和副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96000" y="360000"/>
            <a:ext cx="10800000" cy="720000"/>
          </a:xfrm>
        </p:spPr>
        <p:txBody>
          <a:bodyPr vert="horz" wrap="square" lIns="0" tIns="0" rIns="0" bIns="0" rtlCol="0" anchor="b">
            <a:normAutofit/>
          </a:bodyPr>
          <a:lstStyle>
            <a:lvl1pPr>
              <a:defRPr lang="zh-CN" altLang="en-US" dirty="0">
                <a:latin typeface="+mj-ea"/>
                <a:ea typeface="+mj-ea"/>
                <a:cs typeface="+mj-ea"/>
                <a:sym typeface="+mj-ea"/>
              </a:defRPr>
            </a:lvl1pPr>
          </a:lstStyle>
          <a:p>
            <a:pPr lvl="0"/>
            <a:r>
              <a:rPr lang="zh-CN" altLang="en-US"/>
              <a:t>单击此处编辑母版标题样式</a:t>
            </a:r>
            <a:endParaRPr lang="zh-CN" altLang="en-US" dirty="0"/>
          </a:p>
        </p:txBody>
      </p:sp>
      <p:sp>
        <p:nvSpPr>
          <p:cNvPr id="3" name="文本占位符 2"/>
          <p:cNvSpPr>
            <a:spLocks noGrp="1"/>
          </p:cNvSpPr>
          <p:nvPr>
            <p:ph type="body" idx="1" hasCustomPrompt="1"/>
            <p:custDataLst>
              <p:tags r:id="rId3"/>
            </p:custDataLst>
          </p:nvPr>
        </p:nvSpPr>
        <p:spPr>
          <a:xfrm>
            <a:off x="695960" y="1301750"/>
            <a:ext cx="10799088" cy="405553"/>
          </a:xfrm>
        </p:spPr>
        <p:txBody>
          <a:bodyPr wrap="square" anchor="t">
            <a:normAutofit/>
          </a:bodyPr>
          <a:lstStyle>
            <a:lvl1pPr marL="0" indent="0">
              <a:buNone/>
              <a:defRPr sz="2400" b="0">
                <a:latin typeface="+mn-ea"/>
                <a:ea typeface="+mn-ea"/>
                <a:cs typeface="+mn-ea"/>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zh-CN" altLang="en-US"/>
              <a:t>单击此处编辑副标题</a:t>
            </a:r>
            <a:endParaRPr lang="zh-CN" altLang="en-US" dirty="0"/>
          </a:p>
        </p:txBody>
      </p:sp>
      <p:sp>
        <p:nvSpPr>
          <p:cNvPr id="7" name="日期占位符 3"/>
          <p:cNvSpPr>
            <a:spLocks noGrp="1"/>
          </p:cNvSpPr>
          <p:nvPr>
            <p:ph type="dt" sz="half" idx="10"/>
            <p:custDataLst>
              <p:tags r:id="rId4"/>
            </p:custDataLst>
          </p:nvPr>
        </p:nvSpPr>
        <p:spPr/>
        <p:txBody>
          <a:bodyPr wrap="square">
            <a:normAutofit/>
          </a:bodyPr>
          <a:lstStyle>
            <a:lvl1pPr>
              <a:defRPr>
                <a:latin typeface="+mn-ea"/>
                <a:ea typeface="+mn-ea"/>
                <a:cs typeface="+mn-ea"/>
                <a:sym typeface="+mn-ea"/>
              </a:defRPr>
            </a:lvl1pPr>
          </a:lstStyle>
          <a:p>
            <a:fld id="{5592522B-0F24-4480-B9DD-A9474A6880D6}" type="datetimeFigureOut">
              <a:rPr lang="zh-CN" altLang="en-US" smtClean="0"/>
            </a:fld>
            <a:endParaRPr lang="zh-CN" altLang="en-US"/>
          </a:p>
        </p:txBody>
      </p:sp>
      <p:sp>
        <p:nvSpPr>
          <p:cNvPr id="8" name="页脚占位符 4"/>
          <p:cNvSpPr>
            <a:spLocks noGrp="1"/>
          </p:cNvSpPr>
          <p:nvPr>
            <p:ph type="ftr" sz="quarter" idx="11"/>
            <p:custDataLst>
              <p:tags r:id="rId5"/>
            </p:custDataLst>
          </p:nvPr>
        </p:nvSpPr>
        <p:spPr/>
        <p:txBody>
          <a:bodyPr/>
          <a:lstStyle>
            <a:lvl1pPr>
              <a:defRPr>
                <a:latin typeface="MiSans Demibold" charset="0"/>
                <a:sym typeface="MiSans Demibold" charset="0"/>
              </a:defRPr>
            </a:lvl1pPr>
          </a:lstStyle>
          <a:p>
            <a:endParaRPr lang="zh-CN" altLang="en-US"/>
          </a:p>
        </p:txBody>
      </p:sp>
      <p:sp>
        <p:nvSpPr>
          <p:cNvPr id="9" name="灯片编号占位符 5"/>
          <p:cNvSpPr>
            <a:spLocks noGrp="1"/>
          </p:cNvSpPr>
          <p:nvPr>
            <p:ph type="sldNum" sz="quarter" idx="12"/>
            <p:custDataLst>
              <p:tags r:id="rId6"/>
            </p:custDataLst>
          </p:nvPr>
        </p:nvSpPr>
        <p:spPr/>
        <p:txBody>
          <a:bodyPr wrap="square">
            <a:normAutofit/>
          </a:bodyPr>
          <a:lstStyle>
            <a:lvl1pPr>
              <a:defRPr>
                <a:latin typeface="+mn-ea"/>
                <a:ea typeface="+mn-ea"/>
                <a:cs typeface="+mn-ea"/>
                <a:sym typeface="+mn-ea"/>
              </a:defRPr>
            </a:lvl1pPr>
          </a:lstStyle>
          <a:p>
            <a:fld id="{BE5F26B5-172A-4DC2-B0B7-181CFC56B87C}" type="slidenum">
              <a:rPr lang="zh-CN" altLang="en-US" smtClean="0"/>
            </a:fld>
            <a:endParaRPr lang="zh-CN"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showMasterSp="0" userDrawn="1">
  <p:cSld name="末尾幻灯片">
    <p:spTree>
      <p:nvGrpSpPr>
        <p:cNvPr id="1" name=""/>
        <p:cNvGrpSpPr/>
        <p:nvPr/>
      </p:nvGrpSpPr>
      <p:grpSpPr>
        <a:xfrm>
          <a:off x="0" y="0"/>
          <a:ext cx="0" cy="0"/>
          <a:chOff x="0" y="0"/>
          <a:chExt cx="0" cy="0"/>
        </a:xfrm>
      </p:grpSpPr>
      <p:sp>
        <p:nvSpPr>
          <p:cNvPr id="7" name="图片 6" descr="C:/Users/kingsoft/AppData/Local/Temp/fig2wpp/@svg_UnionUnion_#color-2113&amp;620.svg"/>
          <p:cNvSpPr/>
          <p:nvPr userDrawn="1">
            <p:custDataLst>
              <p:tags r:id="rId2"/>
            </p:custDataLst>
          </p:nvPr>
        </p:nvSpPr>
        <p:spPr>
          <a:xfrm>
            <a:off x="0" y="137848"/>
            <a:ext cx="12188825" cy="3278495"/>
          </a:xfrm>
          <a:custGeom>
            <a:avLst/>
            <a:gdLst>
              <a:gd name="connsiteX0" fmla="*/ 12188825 w 12188825"/>
              <a:gd name="connsiteY0" fmla="*/ 1891953 h 3278495"/>
              <a:gd name="connsiteX1" fmla="*/ 10818928 w 12188825"/>
              <a:gd name="connsiteY1" fmla="*/ 1279161 h 3278495"/>
              <a:gd name="connsiteX2" fmla="*/ 9295528 w 12188825"/>
              <a:gd name="connsiteY2" fmla="*/ 641041 h 3278495"/>
              <a:gd name="connsiteX3" fmla="*/ 7621799 w 12188825"/>
              <a:gd name="connsiteY3" fmla="*/ 1043813 h 3278495"/>
              <a:gd name="connsiteX4" fmla="*/ 7181110 w 12188825"/>
              <a:gd name="connsiteY4" fmla="*/ 1271164 h 3278495"/>
              <a:gd name="connsiteX5" fmla="*/ 7181097 w 12188825"/>
              <a:gd name="connsiteY5" fmla="*/ 1271164 h 3278495"/>
              <a:gd name="connsiteX6" fmla="*/ 7181084 w 12188825"/>
              <a:gd name="connsiteY6" fmla="*/ 1271177 h 3278495"/>
              <a:gd name="connsiteX7" fmla="*/ 6171037 w 12188825"/>
              <a:gd name="connsiteY7" fmla="*/ 1731588 h 3278495"/>
              <a:gd name="connsiteX8" fmla="*/ 4925403 w 12188825"/>
              <a:gd name="connsiteY8" fmla="*/ 1911089 h 3278495"/>
              <a:gd name="connsiteX9" fmla="*/ 3459214 w 12188825"/>
              <a:gd name="connsiteY9" fmla="*/ 1835304 h 3278495"/>
              <a:gd name="connsiteX10" fmla="*/ 2089495 w 12188825"/>
              <a:gd name="connsiteY10" fmla="*/ 1569424 h 3278495"/>
              <a:gd name="connsiteX11" fmla="*/ 921600 w 12188825"/>
              <a:gd name="connsiteY11" fmla="*/ 1088916 h 3278495"/>
              <a:gd name="connsiteX12" fmla="*/ 135739 w 12188825"/>
              <a:gd name="connsiteY12" fmla="*/ 288056 h 3278495"/>
              <a:gd name="connsiteX13" fmla="*/ 0 w 12188825"/>
              <a:gd name="connsiteY13" fmla="*/ 35969 h 3278495"/>
              <a:gd name="connsiteX14" fmla="*/ 0 w 12188825"/>
              <a:gd name="connsiteY14" fmla="*/ 0 h 3278495"/>
              <a:gd name="connsiteX15" fmla="*/ 303276 w 12188825"/>
              <a:gd name="connsiteY15" fmla="*/ 510703 h 3278495"/>
              <a:gd name="connsiteX16" fmla="*/ 1284207 w 12188825"/>
              <a:gd name="connsiteY16" fmla="*/ 1260803 h 3278495"/>
              <a:gd name="connsiteX17" fmla="*/ 2458296 w 12188825"/>
              <a:gd name="connsiteY17" fmla="*/ 1642852 h 3278495"/>
              <a:gd name="connsiteX18" fmla="*/ 3888807 w 12188825"/>
              <a:gd name="connsiteY18" fmla="*/ 1861373 h 3278495"/>
              <a:gd name="connsiteX19" fmla="*/ 5307637 w 12188825"/>
              <a:gd name="connsiteY19" fmla="*/ 1870535 h 3278495"/>
              <a:gd name="connsiteX20" fmla="*/ 6532626 w 12188825"/>
              <a:gd name="connsiteY20" fmla="*/ 1568778 h 3278495"/>
              <a:gd name="connsiteX21" fmla="*/ 7168959 w 12188825"/>
              <a:gd name="connsiteY21" fmla="*/ 1253005 h 3278495"/>
              <a:gd name="connsiteX22" fmla="*/ 7168972 w 12188825"/>
              <a:gd name="connsiteY22" fmla="*/ 1253000 h 3278495"/>
              <a:gd name="connsiteX23" fmla="*/ 8087907 w 12188825"/>
              <a:gd name="connsiteY23" fmla="*/ 818125 h 3278495"/>
              <a:gd name="connsiteX24" fmla="*/ 9706660 w 12188825"/>
              <a:gd name="connsiteY24" fmla="*/ 709477 h 3278495"/>
              <a:gd name="connsiteX25" fmla="*/ 10796214 w 12188825"/>
              <a:gd name="connsiteY25" fmla="*/ 1246740 h 3278495"/>
              <a:gd name="connsiteX26" fmla="*/ 10796214 w 12188825"/>
              <a:gd name="connsiteY26" fmla="*/ 1246746 h 3278495"/>
              <a:gd name="connsiteX27" fmla="*/ 11332916 w 12188825"/>
              <a:gd name="connsiteY27" fmla="*/ 1551238 h 3278495"/>
              <a:gd name="connsiteX28" fmla="*/ 12188825 w 12188825"/>
              <a:gd name="connsiteY28" fmla="*/ 1866911 h 3278495"/>
              <a:gd name="connsiteX29" fmla="*/ 12188825 w 12188825"/>
              <a:gd name="connsiteY29" fmla="*/ 2019532 h 3278495"/>
              <a:gd name="connsiteX30" fmla="*/ 11006585 w 12188825"/>
              <a:gd name="connsiteY30" fmla="*/ 1600562 h 3278495"/>
              <a:gd name="connsiteX31" fmla="*/ 10868864 w 12188825"/>
              <a:gd name="connsiteY31" fmla="*/ 1536005 h 3278495"/>
              <a:gd name="connsiteX32" fmla="*/ 10868852 w 12188825"/>
              <a:gd name="connsiteY32" fmla="*/ 1535993 h 3278495"/>
              <a:gd name="connsiteX33" fmla="*/ 10122349 w 12188825"/>
              <a:gd name="connsiteY33" fmla="*/ 1212187 h 3278495"/>
              <a:gd name="connsiteX34" fmla="*/ 9192457 w 12188825"/>
              <a:gd name="connsiteY34" fmla="*/ 1013092 h 3278495"/>
              <a:gd name="connsiteX35" fmla="*/ 7401995 w 12188825"/>
              <a:gd name="connsiteY35" fmla="*/ 1263747 h 3278495"/>
              <a:gd name="connsiteX36" fmla="*/ 6521707 w 12188825"/>
              <a:gd name="connsiteY36" fmla="*/ 1638327 h 3278495"/>
              <a:gd name="connsiteX37" fmla="*/ 5871611 w 12188825"/>
              <a:gd name="connsiteY37" fmla="*/ 1906616 h 3278495"/>
              <a:gd name="connsiteX38" fmla="*/ 4636401 w 12188825"/>
              <a:gd name="connsiteY38" fmla="*/ 2069198 h 3278495"/>
              <a:gd name="connsiteX39" fmla="*/ 3246392 w 12188825"/>
              <a:gd name="connsiteY39" fmla="*/ 1979574 h 3278495"/>
              <a:gd name="connsiteX40" fmla="*/ 849919 w 12188825"/>
              <a:gd name="connsiteY40" fmla="*/ 1167195 h 3278495"/>
              <a:gd name="connsiteX41" fmla="*/ 84269 w 12188825"/>
              <a:gd name="connsiteY41" fmla="*/ 333407 h 3278495"/>
              <a:gd name="connsiteX42" fmla="*/ 0 w 12188825"/>
              <a:gd name="connsiteY42" fmla="*/ 182406 h 3278495"/>
              <a:gd name="connsiteX43" fmla="*/ 0 w 12188825"/>
              <a:gd name="connsiteY43" fmla="*/ 145534 h 3278495"/>
              <a:gd name="connsiteX44" fmla="*/ 248048 w 12188825"/>
              <a:gd name="connsiteY44" fmla="*/ 552745 h 3278495"/>
              <a:gd name="connsiteX45" fmla="*/ 1166708 w 12188825"/>
              <a:gd name="connsiteY45" fmla="*/ 1340777 h 3278495"/>
              <a:gd name="connsiteX46" fmla="*/ 2311674 w 12188825"/>
              <a:gd name="connsiteY46" fmla="*/ 1776172 h 3278495"/>
              <a:gd name="connsiteX47" fmla="*/ 3658933 w 12188825"/>
              <a:gd name="connsiteY47" fmla="*/ 2009749 h 3278495"/>
              <a:gd name="connsiteX48" fmla="*/ 5020996 w 12188825"/>
              <a:gd name="connsiteY48" fmla="*/ 2031901 h 3278495"/>
              <a:gd name="connsiteX49" fmla="*/ 6197434 w 12188825"/>
              <a:gd name="connsiteY49" fmla="*/ 1768467 h 3278495"/>
              <a:gd name="connsiteX50" fmla="*/ 6569523 w 12188825"/>
              <a:gd name="connsiteY50" fmla="*/ 1595493 h 3278495"/>
              <a:gd name="connsiteX51" fmla="*/ 7062319 w 12188825"/>
              <a:gd name="connsiteY51" fmla="*/ 1371281 h 3278495"/>
              <a:gd name="connsiteX52" fmla="*/ 7883529 w 12188825"/>
              <a:gd name="connsiteY52" fmla="*/ 1108957 h 3278495"/>
              <a:gd name="connsiteX53" fmla="*/ 9631406 w 12188825"/>
              <a:gd name="connsiteY53" fmla="*/ 1053664 h 3278495"/>
              <a:gd name="connsiteX54" fmla="*/ 10858250 w 12188825"/>
              <a:gd name="connsiteY54" fmla="*/ 1512839 h 3278495"/>
              <a:gd name="connsiteX55" fmla="*/ 10858250 w 12188825"/>
              <a:gd name="connsiteY55" fmla="*/ 1512839 h 3278495"/>
              <a:gd name="connsiteX56" fmla="*/ 11326224 w 12188825"/>
              <a:gd name="connsiteY56" fmla="*/ 1724137 h 3278495"/>
              <a:gd name="connsiteX57" fmla="*/ 12188825 w 12188825"/>
              <a:gd name="connsiteY57" fmla="*/ 2000472 h 3278495"/>
              <a:gd name="connsiteX58" fmla="*/ 12188825 w 12188825"/>
              <a:gd name="connsiteY58" fmla="*/ 2151725 h 3278495"/>
              <a:gd name="connsiteX59" fmla="*/ 10959062 w 12188825"/>
              <a:gd name="connsiteY59" fmla="*/ 1771369 h 3278495"/>
              <a:gd name="connsiteX60" fmla="*/ 10074293 w 12188825"/>
              <a:gd name="connsiteY60" fmla="*/ 1480802 h 3278495"/>
              <a:gd name="connsiteX61" fmla="*/ 9166339 w 12188825"/>
              <a:gd name="connsiteY61" fmla="*/ 1378809 h 3278495"/>
              <a:gd name="connsiteX62" fmla="*/ 8625117 w 12188825"/>
              <a:gd name="connsiteY62" fmla="*/ 1385805 h 3278495"/>
              <a:gd name="connsiteX63" fmla="*/ 8268137 w 12188825"/>
              <a:gd name="connsiteY63" fmla="*/ 1392901 h 3278495"/>
              <a:gd name="connsiteX64" fmla="*/ 8222087 w 12188825"/>
              <a:gd name="connsiteY64" fmla="*/ 1393345 h 3278495"/>
              <a:gd name="connsiteX65" fmla="*/ 7414526 w 12188825"/>
              <a:gd name="connsiteY65" fmla="*/ 1434520 h 3278495"/>
              <a:gd name="connsiteX66" fmla="*/ 6553119 w 12188825"/>
              <a:gd name="connsiteY66" fmla="*/ 1671100 h 3278495"/>
              <a:gd name="connsiteX67" fmla="*/ 6261349 w 12188825"/>
              <a:gd name="connsiteY67" fmla="*/ 1806334 h 3278495"/>
              <a:gd name="connsiteX68" fmla="*/ 5822716 w 12188825"/>
              <a:gd name="connsiteY68" fmla="*/ 2000713 h 3278495"/>
              <a:gd name="connsiteX69" fmla="*/ 4621406 w 12188825"/>
              <a:gd name="connsiteY69" fmla="*/ 2218626 h 3278495"/>
              <a:gd name="connsiteX70" fmla="*/ 3226433 w 12188825"/>
              <a:gd name="connsiteY70" fmla="*/ 2149304 h 3278495"/>
              <a:gd name="connsiteX71" fmla="*/ 843323 w 12188825"/>
              <a:gd name="connsiteY71" fmla="*/ 1284332 h 3278495"/>
              <a:gd name="connsiteX72" fmla="*/ 37916 w 12188825"/>
              <a:gd name="connsiteY72" fmla="*/ 388990 h 3278495"/>
              <a:gd name="connsiteX73" fmla="*/ 0 w 12188825"/>
              <a:gd name="connsiteY73" fmla="*/ 323744 h 3278495"/>
              <a:gd name="connsiteX74" fmla="*/ 0 w 12188825"/>
              <a:gd name="connsiteY74" fmla="*/ 287455 h 3278495"/>
              <a:gd name="connsiteX75" fmla="*/ 231067 w 12188825"/>
              <a:gd name="connsiteY75" fmla="*/ 648157 h 3278495"/>
              <a:gd name="connsiteX76" fmla="*/ 1172736 w 12188825"/>
              <a:gd name="connsiteY76" fmla="*/ 1479750 h 3278495"/>
              <a:gd name="connsiteX77" fmla="*/ 3675375 w 12188825"/>
              <a:gd name="connsiteY77" fmla="*/ 2180721 h 3278495"/>
              <a:gd name="connsiteX78" fmla="*/ 5032119 w 12188825"/>
              <a:gd name="connsiteY78" fmla="*/ 2164588 h 3278495"/>
              <a:gd name="connsiteX79" fmla="*/ 5621131 w 12188825"/>
              <a:gd name="connsiteY79" fmla="*/ 2047400 h 3278495"/>
              <a:gd name="connsiteX80" fmla="*/ 6248474 w 12188825"/>
              <a:gd name="connsiteY80" fmla="*/ 1790581 h 3278495"/>
              <a:gd name="connsiteX81" fmla="*/ 6248487 w 12188825"/>
              <a:gd name="connsiteY81" fmla="*/ 1790581 h 3278495"/>
              <a:gd name="connsiteX82" fmla="*/ 6248500 w 12188825"/>
              <a:gd name="connsiteY82" fmla="*/ 1790581 h 3278495"/>
              <a:gd name="connsiteX83" fmla="*/ 6260028 w 12188825"/>
              <a:gd name="connsiteY83" fmla="*/ 1785119 h 3278495"/>
              <a:gd name="connsiteX84" fmla="*/ 6273766 w 12188825"/>
              <a:gd name="connsiteY84" fmla="*/ 1778605 h 3278495"/>
              <a:gd name="connsiteX85" fmla="*/ 7079092 w 12188825"/>
              <a:gd name="connsiteY85" fmla="*/ 1475897 h 3278495"/>
              <a:gd name="connsiteX86" fmla="*/ 7872318 w 12188825"/>
              <a:gd name="connsiteY86" fmla="*/ 1381331 h 3278495"/>
              <a:gd name="connsiteX87" fmla="*/ 8331646 w 12188825"/>
              <a:gd name="connsiteY87" fmla="*/ 1372992 h 3278495"/>
              <a:gd name="connsiteX88" fmla="*/ 8331659 w 12188825"/>
              <a:gd name="connsiteY88" fmla="*/ 1372992 h 3278495"/>
              <a:gd name="connsiteX89" fmla="*/ 8331672 w 12188825"/>
              <a:gd name="connsiteY89" fmla="*/ 1372992 h 3278495"/>
              <a:gd name="connsiteX90" fmla="*/ 8723974 w 12188825"/>
              <a:gd name="connsiteY90" fmla="*/ 1366719 h 3278495"/>
              <a:gd name="connsiteX91" fmla="*/ 9630594 w 12188825"/>
              <a:gd name="connsiteY91" fmla="*/ 1385462 h 3278495"/>
              <a:gd name="connsiteX92" fmla="*/ 10987641 w 12188825"/>
              <a:gd name="connsiteY92" fmla="*/ 1762599 h 3278495"/>
              <a:gd name="connsiteX93" fmla="*/ 11298762 w 12188825"/>
              <a:gd name="connsiteY93" fmla="*/ 1876035 h 3278495"/>
              <a:gd name="connsiteX94" fmla="*/ 12188825 w 12188825"/>
              <a:gd name="connsiteY94" fmla="*/ 2134147 h 3278495"/>
              <a:gd name="connsiteX95" fmla="*/ 12188825 w 12188825"/>
              <a:gd name="connsiteY95" fmla="*/ 2288023 h 3278495"/>
              <a:gd name="connsiteX96" fmla="*/ 11204476 w 12188825"/>
              <a:gd name="connsiteY96" fmla="*/ 2021180 h 3278495"/>
              <a:gd name="connsiteX97" fmla="*/ 11204438 w 12188825"/>
              <a:gd name="connsiteY97" fmla="*/ 2021167 h 3278495"/>
              <a:gd name="connsiteX98" fmla="*/ 11204425 w 12188825"/>
              <a:gd name="connsiteY98" fmla="*/ 2021167 h 3278495"/>
              <a:gd name="connsiteX99" fmla="*/ 10924209 w 12188825"/>
              <a:gd name="connsiteY99" fmla="*/ 1936904 h 3278495"/>
              <a:gd name="connsiteX100" fmla="*/ 10031289 w 12188825"/>
              <a:gd name="connsiteY100" fmla="*/ 1728179 h 3278495"/>
              <a:gd name="connsiteX101" fmla="*/ 9183835 w 12188825"/>
              <a:gd name="connsiteY101" fmla="*/ 1720880 h 3278495"/>
              <a:gd name="connsiteX102" fmla="*/ 9018182 w 12188825"/>
              <a:gd name="connsiteY102" fmla="*/ 1734009 h 3278495"/>
              <a:gd name="connsiteX103" fmla="*/ 9018182 w 12188825"/>
              <a:gd name="connsiteY103" fmla="*/ 1734009 h 3278495"/>
              <a:gd name="connsiteX104" fmla="*/ 8286675 w 12188825"/>
              <a:gd name="connsiteY104" fmla="*/ 1763689 h 3278495"/>
              <a:gd name="connsiteX105" fmla="*/ 7764511 w 12188825"/>
              <a:gd name="connsiteY105" fmla="*/ 1715265 h 3278495"/>
              <a:gd name="connsiteX106" fmla="*/ 7458215 w 12188825"/>
              <a:gd name="connsiteY106" fmla="*/ 1681657 h 3278495"/>
              <a:gd name="connsiteX107" fmla="*/ 6622354 w 12188825"/>
              <a:gd name="connsiteY107" fmla="*/ 1727305 h 3278495"/>
              <a:gd name="connsiteX108" fmla="*/ 5957301 w 12188825"/>
              <a:gd name="connsiteY108" fmla="*/ 1992779 h 3278495"/>
              <a:gd name="connsiteX109" fmla="*/ 5957289 w 12188825"/>
              <a:gd name="connsiteY109" fmla="*/ 1992779 h 3278495"/>
              <a:gd name="connsiteX110" fmla="*/ 5957276 w 12188825"/>
              <a:gd name="connsiteY110" fmla="*/ 1992792 h 3278495"/>
              <a:gd name="connsiteX111" fmla="*/ 5957250 w 12188825"/>
              <a:gd name="connsiteY111" fmla="*/ 1992792 h 3278495"/>
              <a:gd name="connsiteX112" fmla="*/ 5957238 w 12188825"/>
              <a:gd name="connsiteY112" fmla="*/ 1992805 h 3278495"/>
              <a:gd name="connsiteX113" fmla="*/ 5957187 w 12188825"/>
              <a:gd name="connsiteY113" fmla="*/ 1992830 h 3278495"/>
              <a:gd name="connsiteX114" fmla="*/ 5814920 w 12188825"/>
              <a:gd name="connsiteY114" fmla="*/ 2060124 h 3278495"/>
              <a:gd name="connsiteX115" fmla="*/ 3247700 w 12188825"/>
              <a:gd name="connsiteY115" fmla="*/ 2325180 h 3278495"/>
              <a:gd name="connsiteX116" fmla="*/ 847649 w 12188825"/>
              <a:gd name="connsiteY116" fmla="*/ 1407932 h 3278495"/>
              <a:gd name="connsiteX117" fmla="*/ 3196 w 12188825"/>
              <a:gd name="connsiteY117" fmla="*/ 464475 h 3278495"/>
              <a:gd name="connsiteX118" fmla="*/ 0 w 12188825"/>
              <a:gd name="connsiteY118" fmla="*/ 459212 h 3278495"/>
              <a:gd name="connsiteX119" fmla="*/ 0 w 12188825"/>
              <a:gd name="connsiteY119" fmla="*/ 424654 h 3278495"/>
              <a:gd name="connsiteX120" fmla="*/ 208331 w 12188825"/>
              <a:gd name="connsiteY120" fmla="*/ 736099 h 3278495"/>
              <a:gd name="connsiteX121" fmla="*/ 1193818 w 12188825"/>
              <a:gd name="connsiteY121" fmla="*/ 1626643 h 3278495"/>
              <a:gd name="connsiteX122" fmla="*/ 3705644 w 12188825"/>
              <a:gd name="connsiteY122" fmla="*/ 2350831 h 3278495"/>
              <a:gd name="connsiteX123" fmla="*/ 5054389 w 12188825"/>
              <a:gd name="connsiteY123" fmla="*/ 2282878 h 3278495"/>
              <a:gd name="connsiteX124" fmla="*/ 5618833 w 12188825"/>
              <a:gd name="connsiteY124" fmla="*/ 2125162 h 3278495"/>
              <a:gd name="connsiteX125" fmla="*/ 5986808 w 12188825"/>
              <a:gd name="connsiteY125" fmla="*/ 1959855 h 3278495"/>
              <a:gd name="connsiteX126" fmla="*/ 6348309 w 12188825"/>
              <a:gd name="connsiteY126" fmla="*/ 1797070 h 3278495"/>
              <a:gd name="connsiteX127" fmla="*/ 7131504 w 12188825"/>
              <a:gd name="connsiteY127" fmla="*/ 1646527 h 3278495"/>
              <a:gd name="connsiteX128" fmla="*/ 7753782 w 12188825"/>
              <a:gd name="connsiteY128" fmla="*/ 1695242 h 3278495"/>
              <a:gd name="connsiteX129" fmla="*/ 7753833 w 12188825"/>
              <a:gd name="connsiteY129" fmla="*/ 1695255 h 3278495"/>
              <a:gd name="connsiteX130" fmla="*/ 7753871 w 12188825"/>
              <a:gd name="connsiteY130" fmla="*/ 1695255 h 3278495"/>
              <a:gd name="connsiteX131" fmla="*/ 7930037 w 12188825"/>
              <a:gd name="connsiteY131" fmla="*/ 1715810 h 3278495"/>
              <a:gd name="connsiteX132" fmla="*/ 8795266 w 12188825"/>
              <a:gd name="connsiteY132" fmla="*/ 1731804 h 3278495"/>
              <a:gd name="connsiteX133" fmla="*/ 9030141 w 12188825"/>
              <a:gd name="connsiteY133" fmla="*/ 1713517 h 3278495"/>
              <a:gd name="connsiteX134" fmla="*/ 9030155 w 12188825"/>
              <a:gd name="connsiteY134" fmla="*/ 1713517 h 3278495"/>
              <a:gd name="connsiteX135" fmla="*/ 9646859 w 12188825"/>
              <a:gd name="connsiteY135" fmla="*/ 1680427 h 3278495"/>
              <a:gd name="connsiteX136" fmla="*/ 11141208 w 12188825"/>
              <a:gd name="connsiteY136" fmla="*/ 1981754 h 3278495"/>
              <a:gd name="connsiteX137" fmla="*/ 11141259 w 12188825"/>
              <a:gd name="connsiteY137" fmla="*/ 1981767 h 3278495"/>
              <a:gd name="connsiteX138" fmla="*/ 11141525 w 12188825"/>
              <a:gd name="connsiteY138" fmla="*/ 1981843 h 3278495"/>
              <a:gd name="connsiteX139" fmla="*/ 11293225 w 12188825"/>
              <a:gd name="connsiteY139" fmla="*/ 2027795 h 3278495"/>
              <a:gd name="connsiteX140" fmla="*/ 11310239 w 12188825"/>
              <a:gd name="connsiteY140" fmla="*/ 2032915 h 3278495"/>
              <a:gd name="connsiteX141" fmla="*/ 12188825 w 12188825"/>
              <a:gd name="connsiteY141" fmla="*/ 2270027 h 3278495"/>
              <a:gd name="connsiteX142" fmla="*/ 12188825 w 12188825"/>
              <a:gd name="connsiteY142" fmla="*/ 2427528 h 3278495"/>
              <a:gd name="connsiteX143" fmla="*/ 11574826 w 12188825"/>
              <a:gd name="connsiteY143" fmla="*/ 2268164 h 3278495"/>
              <a:gd name="connsiteX144" fmla="*/ 11574813 w 12188825"/>
              <a:gd name="connsiteY144" fmla="*/ 2268164 h 3278495"/>
              <a:gd name="connsiteX145" fmla="*/ 10890664 w 12188825"/>
              <a:gd name="connsiteY145" fmla="*/ 2092225 h 3278495"/>
              <a:gd name="connsiteX146" fmla="*/ 10014554 w 12188825"/>
              <a:gd name="connsiteY146" fmla="*/ 1954773 h 3278495"/>
              <a:gd name="connsiteX147" fmla="*/ 9157655 w 12188825"/>
              <a:gd name="connsiteY147" fmla="*/ 2032991 h 3278495"/>
              <a:gd name="connsiteX148" fmla="*/ 9135080 w 12188825"/>
              <a:gd name="connsiteY148" fmla="*/ 2037300 h 3278495"/>
              <a:gd name="connsiteX149" fmla="*/ 9117089 w 12188825"/>
              <a:gd name="connsiteY149" fmla="*/ 2040734 h 3278495"/>
              <a:gd name="connsiteX150" fmla="*/ 8335544 w 12188825"/>
              <a:gd name="connsiteY150" fmla="*/ 2143842 h 3278495"/>
              <a:gd name="connsiteX151" fmla="*/ 7563890 w 12188825"/>
              <a:gd name="connsiteY151" fmla="*/ 2026705 h 3278495"/>
              <a:gd name="connsiteX152" fmla="*/ 7458838 w 12188825"/>
              <a:gd name="connsiteY152" fmla="*/ 1998318 h 3278495"/>
              <a:gd name="connsiteX153" fmla="*/ 7458812 w 12188825"/>
              <a:gd name="connsiteY153" fmla="*/ 1998305 h 3278495"/>
              <a:gd name="connsiteX154" fmla="*/ 6800120 w 12188825"/>
              <a:gd name="connsiteY154" fmla="*/ 1865099 h 3278495"/>
              <a:gd name="connsiteX155" fmla="*/ 5963193 w 12188825"/>
              <a:gd name="connsiteY155" fmla="*/ 2035006 h 3278495"/>
              <a:gd name="connsiteX156" fmla="*/ 5726666 w 12188825"/>
              <a:gd name="connsiteY156" fmla="*/ 2145464 h 3278495"/>
              <a:gd name="connsiteX157" fmla="*/ 5291258 w 12188825"/>
              <a:gd name="connsiteY157" fmla="*/ 2335205 h 3278495"/>
              <a:gd name="connsiteX158" fmla="*/ 4670504 w 12188825"/>
              <a:gd name="connsiteY158" fmla="*/ 2485976 h 3278495"/>
              <a:gd name="connsiteX159" fmla="*/ 3315576 w 12188825"/>
              <a:gd name="connsiteY159" fmla="*/ 2505011 h 3278495"/>
              <a:gd name="connsiteX160" fmla="*/ 2003703 w 12188825"/>
              <a:gd name="connsiteY160" fmla="*/ 2200034 h 3278495"/>
              <a:gd name="connsiteX161" fmla="*/ 869769 w 12188825"/>
              <a:gd name="connsiteY161" fmla="*/ 1544598 h 3278495"/>
              <a:gd name="connsiteX162" fmla="*/ 0 w 12188825"/>
              <a:gd name="connsiteY162" fmla="*/ 581612 h 3278495"/>
              <a:gd name="connsiteX163" fmla="*/ 0 w 12188825"/>
              <a:gd name="connsiteY163" fmla="*/ 556480 h 3278495"/>
              <a:gd name="connsiteX164" fmla="*/ 1216794 w 12188825"/>
              <a:gd name="connsiteY164" fmla="*/ 1773954 h 3278495"/>
              <a:gd name="connsiteX165" fmla="*/ 3782015 w 12188825"/>
              <a:gd name="connsiteY165" fmla="*/ 2518330 h 3278495"/>
              <a:gd name="connsiteX166" fmla="*/ 5113200 w 12188825"/>
              <a:gd name="connsiteY166" fmla="*/ 2371576 h 3278495"/>
              <a:gd name="connsiteX167" fmla="*/ 5684589 w 12188825"/>
              <a:gd name="connsiteY167" fmla="*/ 2138266 h 3278495"/>
              <a:gd name="connsiteX168" fmla="*/ 6509836 w 12188825"/>
              <a:gd name="connsiteY168" fmla="*/ 1852704 h 3278495"/>
              <a:gd name="connsiteX169" fmla="*/ 7470328 w 12188825"/>
              <a:gd name="connsiteY169" fmla="*/ 1982552 h 3278495"/>
              <a:gd name="connsiteX170" fmla="*/ 7470328 w 12188825"/>
              <a:gd name="connsiteY170" fmla="*/ 1982552 h 3278495"/>
              <a:gd name="connsiteX171" fmla="*/ 7984036 w 12188825"/>
              <a:gd name="connsiteY171" fmla="*/ 2099955 h 3278495"/>
              <a:gd name="connsiteX172" fmla="*/ 8840021 w 12188825"/>
              <a:gd name="connsiteY172" fmla="*/ 2072176 h 3278495"/>
              <a:gd name="connsiteX173" fmla="*/ 9102246 w 12188825"/>
              <a:gd name="connsiteY173" fmla="*/ 2023309 h 3278495"/>
              <a:gd name="connsiteX174" fmla="*/ 9632651 w 12188825"/>
              <a:gd name="connsiteY174" fmla="*/ 1939870 h 3278495"/>
              <a:gd name="connsiteX175" fmla="*/ 11265051 w 12188825"/>
              <a:gd name="connsiteY175" fmla="*/ 2165944 h 3278495"/>
              <a:gd name="connsiteX176" fmla="*/ 11604294 w 12188825"/>
              <a:gd name="connsiteY176" fmla="*/ 2256733 h 3278495"/>
              <a:gd name="connsiteX177" fmla="*/ 11604333 w 12188825"/>
              <a:gd name="connsiteY177" fmla="*/ 2256746 h 3278495"/>
              <a:gd name="connsiteX178" fmla="*/ 12188825 w 12188825"/>
              <a:gd name="connsiteY178" fmla="*/ 2409279 h 3278495"/>
              <a:gd name="connsiteX179" fmla="*/ 12188825 w 12188825"/>
              <a:gd name="connsiteY179" fmla="*/ 2573280 h 3278495"/>
              <a:gd name="connsiteX180" fmla="*/ 12184648 w 12188825"/>
              <a:gd name="connsiteY180" fmla="*/ 2572089 h 3278495"/>
              <a:gd name="connsiteX181" fmla="*/ 12184115 w 12188825"/>
              <a:gd name="connsiteY181" fmla="*/ 2571937 h 3278495"/>
              <a:gd name="connsiteX182" fmla="*/ 12183899 w 12188825"/>
              <a:gd name="connsiteY182" fmla="*/ 2571874 h 3278495"/>
              <a:gd name="connsiteX183" fmla="*/ 10779975 w 12188825"/>
              <a:gd name="connsiteY183" fmla="*/ 2226762 h 3278495"/>
              <a:gd name="connsiteX184" fmla="*/ 9934933 w 12188825"/>
              <a:gd name="connsiteY184" fmla="*/ 2161635 h 3278495"/>
              <a:gd name="connsiteX185" fmla="*/ 9119425 w 12188825"/>
              <a:gd name="connsiteY185" fmla="*/ 2318628 h 3278495"/>
              <a:gd name="connsiteX186" fmla="*/ 9085512 w 12188825"/>
              <a:gd name="connsiteY186" fmla="*/ 2329299 h 3278495"/>
              <a:gd name="connsiteX187" fmla="*/ 8324142 w 12188825"/>
              <a:gd name="connsiteY187" fmla="*/ 2513413 h 3278495"/>
              <a:gd name="connsiteX188" fmla="*/ 7578199 w 12188825"/>
              <a:gd name="connsiteY188" fmla="*/ 2414424 h 3278495"/>
              <a:gd name="connsiteX189" fmla="*/ 7230970 w 12188825"/>
              <a:gd name="connsiteY189" fmla="*/ 2276503 h 3278495"/>
              <a:gd name="connsiteX190" fmla="*/ 6177741 w 12188825"/>
              <a:gd name="connsiteY190" fmla="*/ 2048186 h 3278495"/>
              <a:gd name="connsiteX191" fmla="*/ 5471297 w 12188825"/>
              <a:gd name="connsiteY191" fmla="*/ 2310416 h 3278495"/>
              <a:gd name="connsiteX192" fmla="*/ 5471259 w 12188825"/>
              <a:gd name="connsiteY192" fmla="*/ 2310429 h 3278495"/>
              <a:gd name="connsiteX193" fmla="*/ 5401072 w 12188825"/>
              <a:gd name="connsiteY193" fmla="*/ 2344583 h 3278495"/>
              <a:gd name="connsiteX194" fmla="*/ 4778654 w 12188825"/>
              <a:gd name="connsiteY194" fmla="*/ 2576588 h 3278495"/>
              <a:gd name="connsiteX195" fmla="*/ 3421124 w 12188825"/>
              <a:gd name="connsiteY195" fmla="*/ 2684600 h 3278495"/>
              <a:gd name="connsiteX196" fmla="*/ 2070513 w 12188825"/>
              <a:gd name="connsiteY196" fmla="*/ 2390725 h 3278495"/>
              <a:gd name="connsiteX197" fmla="*/ 899978 w 12188825"/>
              <a:gd name="connsiteY197" fmla="*/ 1688855 h 3278495"/>
              <a:gd name="connsiteX198" fmla="*/ 0 w 12188825"/>
              <a:gd name="connsiteY198" fmla="*/ 719120 h 3278495"/>
              <a:gd name="connsiteX199" fmla="*/ 0 w 12188825"/>
              <a:gd name="connsiteY199" fmla="*/ 692852 h 3278495"/>
              <a:gd name="connsiteX200" fmla="*/ 1275307 w 12188825"/>
              <a:gd name="connsiteY200" fmla="*/ 1946143 h 3278495"/>
              <a:gd name="connsiteX201" fmla="*/ 3907484 w 12188825"/>
              <a:gd name="connsiteY201" fmla="*/ 2675881 h 3278495"/>
              <a:gd name="connsiteX202" fmla="*/ 5239710 w 12188825"/>
              <a:gd name="connsiteY202" fmla="*/ 2399875 h 3278495"/>
              <a:gd name="connsiteX203" fmla="*/ 5486076 w 12188825"/>
              <a:gd name="connsiteY203" fmla="*/ 2283968 h 3278495"/>
              <a:gd name="connsiteX204" fmla="*/ 5486076 w 12188825"/>
              <a:gd name="connsiteY204" fmla="*/ 2283968 h 3278495"/>
              <a:gd name="connsiteX205" fmla="*/ 5486089 w 12188825"/>
              <a:gd name="connsiteY205" fmla="*/ 2283968 h 3278495"/>
              <a:gd name="connsiteX206" fmla="*/ 5486089 w 12188825"/>
              <a:gd name="connsiteY206" fmla="*/ 2283968 h 3278495"/>
              <a:gd name="connsiteX207" fmla="*/ 5954317 w 12188825"/>
              <a:gd name="connsiteY207" fmla="*/ 2082847 h 3278495"/>
              <a:gd name="connsiteX208" fmla="*/ 6640498 w 12188825"/>
              <a:gd name="connsiteY208" fmla="*/ 2045740 h 3278495"/>
              <a:gd name="connsiteX209" fmla="*/ 7247451 w 12188825"/>
              <a:gd name="connsiteY209" fmla="*/ 2259116 h 3278495"/>
              <a:gd name="connsiteX210" fmla="*/ 8001583 w 12188825"/>
              <a:gd name="connsiteY210" fmla="*/ 2495633 h 3278495"/>
              <a:gd name="connsiteX211" fmla="*/ 9013992 w 12188825"/>
              <a:gd name="connsiteY211" fmla="*/ 2327905 h 3278495"/>
              <a:gd name="connsiteX212" fmla="*/ 9014004 w 12188825"/>
              <a:gd name="connsiteY212" fmla="*/ 2327892 h 3278495"/>
              <a:gd name="connsiteX213" fmla="*/ 9631750 w 12188825"/>
              <a:gd name="connsiteY213" fmla="*/ 2170709 h 3278495"/>
              <a:gd name="connsiteX214" fmla="*/ 11220448 w 12188825"/>
              <a:gd name="connsiteY214" fmla="*/ 2297325 h 3278495"/>
              <a:gd name="connsiteX215" fmla="*/ 12175277 w 12188825"/>
              <a:gd name="connsiteY215" fmla="*/ 2550621 h 3278495"/>
              <a:gd name="connsiteX216" fmla="*/ 12188825 w 12188825"/>
              <a:gd name="connsiteY216" fmla="*/ 2554461 h 3278495"/>
              <a:gd name="connsiteX217" fmla="*/ 12188825 w 12188825"/>
              <a:gd name="connsiteY217" fmla="*/ 2725091 h 3278495"/>
              <a:gd name="connsiteX218" fmla="*/ 10689295 w 12188825"/>
              <a:gd name="connsiteY218" fmla="*/ 2364517 h 3278495"/>
              <a:gd name="connsiteX219" fmla="*/ 9819660 w 12188825"/>
              <a:gd name="connsiteY219" fmla="*/ 2362933 h 3278495"/>
              <a:gd name="connsiteX220" fmla="*/ 9017508 w 12188825"/>
              <a:gd name="connsiteY220" fmla="*/ 2604114 h 3278495"/>
              <a:gd name="connsiteX221" fmla="*/ 9007122 w 12188825"/>
              <a:gd name="connsiteY221" fmla="*/ 2608689 h 3278495"/>
              <a:gd name="connsiteX222" fmla="*/ 8987938 w 12188825"/>
              <a:gd name="connsiteY222" fmla="*/ 2617167 h 3278495"/>
              <a:gd name="connsiteX223" fmla="*/ 8987938 w 12188825"/>
              <a:gd name="connsiteY223" fmla="*/ 2617167 h 3278495"/>
              <a:gd name="connsiteX224" fmla="*/ 8246807 w 12188825"/>
              <a:gd name="connsiteY224" fmla="*/ 2877129 h 3278495"/>
              <a:gd name="connsiteX225" fmla="*/ 7537062 w 12188825"/>
              <a:gd name="connsiteY225" fmla="*/ 2810836 h 3278495"/>
              <a:gd name="connsiteX226" fmla="*/ 7023214 w 12188825"/>
              <a:gd name="connsiteY226" fmla="*/ 2545526 h 3278495"/>
              <a:gd name="connsiteX227" fmla="*/ 6315538 w 12188825"/>
              <a:gd name="connsiteY227" fmla="*/ 2221959 h 3278495"/>
              <a:gd name="connsiteX228" fmla="*/ 5234415 w 12188825"/>
              <a:gd name="connsiteY228" fmla="*/ 2467714 h 3278495"/>
              <a:gd name="connsiteX229" fmla="*/ 5234415 w 12188825"/>
              <a:gd name="connsiteY229" fmla="*/ 2467714 h 3278495"/>
              <a:gd name="connsiteX230" fmla="*/ 5234402 w 12188825"/>
              <a:gd name="connsiteY230" fmla="*/ 2467714 h 3278495"/>
              <a:gd name="connsiteX231" fmla="*/ 4835815 w 12188825"/>
              <a:gd name="connsiteY231" fmla="*/ 2643704 h 3278495"/>
              <a:gd name="connsiteX232" fmla="*/ 3428044 w 12188825"/>
              <a:gd name="connsiteY232" fmla="*/ 2850110 h 3278495"/>
              <a:gd name="connsiteX233" fmla="*/ 2024869 w 12188825"/>
              <a:gd name="connsiteY233" fmla="*/ 2536706 h 3278495"/>
              <a:gd name="connsiteX234" fmla="*/ 846330 w 12188825"/>
              <a:gd name="connsiteY234" fmla="*/ 1761205 h 3278495"/>
              <a:gd name="connsiteX235" fmla="*/ 0 w 12188825"/>
              <a:gd name="connsiteY235" fmla="*/ 851425 h 3278495"/>
              <a:gd name="connsiteX236" fmla="*/ 0 w 12188825"/>
              <a:gd name="connsiteY236" fmla="*/ 812242 h 3278495"/>
              <a:gd name="connsiteX237" fmla="*/ 148963 w 12188825"/>
              <a:gd name="connsiteY237" fmla="*/ 1012552 h 3278495"/>
              <a:gd name="connsiteX238" fmla="*/ 1243881 w 12188825"/>
              <a:gd name="connsiteY238" fmla="*/ 2055460 h 3278495"/>
              <a:gd name="connsiteX239" fmla="*/ 2498113 w 12188825"/>
              <a:gd name="connsiteY239" fmla="*/ 2684664 h 3278495"/>
              <a:gd name="connsiteX240" fmla="*/ 3965533 w 12188825"/>
              <a:gd name="connsiteY240" fmla="*/ 2818453 h 3278495"/>
              <a:gd name="connsiteX241" fmla="*/ 4675481 w 12188825"/>
              <a:gd name="connsiteY241" fmla="*/ 2679113 h 3278495"/>
              <a:gd name="connsiteX242" fmla="*/ 5270753 w 12188825"/>
              <a:gd name="connsiteY242" fmla="*/ 2427933 h 3278495"/>
              <a:gd name="connsiteX243" fmla="*/ 5270854 w 12188825"/>
              <a:gd name="connsiteY243" fmla="*/ 2427883 h 3278495"/>
              <a:gd name="connsiteX244" fmla="*/ 5368632 w 12188825"/>
              <a:gd name="connsiteY244" fmla="*/ 2380929 h 3278495"/>
              <a:gd name="connsiteX245" fmla="*/ 6083545 w 12188825"/>
              <a:gd name="connsiteY245" fmla="*/ 2177970 h 3278495"/>
              <a:gd name="connsiteX246" fmla="*/ 6703245 w 12188825"/>
              <a:gd name="connsiteY246" fmla="*/ 2347764 h 3278495"/>
              <a:gd name="connsiteX247" fmla="*/ 7022948 w 12188825"/>
              <a:gd name="connsiteY247" fmla="*/ 2525275 h 3278495"/>
              <a:gd name="connsiteX248" fmla="*/ 7950910 w 12188825"/>
              <a:gd name="connsiteY248" fmla="*/ 2880969 h 3278495"/>
              <a:gd name="connsiteX249" fmla="*/ 8940046 w 12188825"/>
              <a:gd name="connsiteY249" fmla="*/ 2617598 h 3278495"/>
              <a:gd name="connsiteX250" fmla="*/ 9555836 w 12188825"/>
              <a:gd name="connsiteY250" fmla="*/ 2392411 h 3278495"/>
              <a:gd name="connsiteX251" fmla="*/ 11145461 w 12188825"/>
              <a:gd name="connsiteY251" fmla="*/ 2419050 h 3278495"/>
              <a:gd name="connsiteX252" fmla="*/ 12188825 w 12188825"/>
              <a:gd name="connsiteY252" fmla="*/ 2705790 h 3278495"/>
              <a:gd name="connsiteX253" fmla="*/ 12188825 w 12188825"/>
              <a:gd name="connsiteY253" fmla="*/ 2884327 h 3278495"/>
              <a:gd name="connsiteX254" fmla="*/ 10797204 w 12188825"/>
              <a:gd name="connsiteY254" fmla="*/ 2518976 h 3278495"/>
              <a:gd name="connsiteX255" fmla="*/ 9257057 w 12188825"/>
              <a:gd name="connsiteY255" fmla="*/ 2702697 h 3278495"/>
              <a:gd name="connsiteX256" fmla="*/ 8816393 w 12188825"/>
              <a:gd name="connsiteY256" fmla="*/ 2929633 h 3278495"/>
              <a:gd name="connsiteX257" fmla="*/ 7778489 w 12188825"/>
              <a:gd name="connsiteY257" fmla="*/ 3276570 h 3278495"/>
              <a:gd name="connsiteX258" fmla="*/ 6812842 w 12188825"/>
              <a:gd name="connsiteY258" fmla="*/ 2808302 h 3278495"/>
              <a:gd name="connsiteX259" fmla="*/ 6812830 w 12188825"/>
              <a:gd name="connsiteY259" fmla="*/ 2808289 h 3278495"/>
              <a:gd name="connsiteX260" fmla="*/ 6602687 w 12188825"/>
              <a:gd name="connsiteY260" fmla="*/ 2655135 h 3278495"/>
              <a:gd name="connsiteX261" fmla="*/ 5969312 w 12188825"/>
              <a:gd name="connsiteY261" fmla="*/ 2364049 h 3278495"/>
              <a:gd name="connsiteX262" fmla="*/ 5138111 w 12188825"/>
              <a:gd name="connsiteY262" fmla="*/ 2553574 h 3278495"/>
              <a:gd name="connsiteX263" fmla="*/ 5125579 w 12188825"/>
              <a:gd name="connsiteY263" fmla="*/ 2559644 h 3278495"/>
              <a:gd name="connsiteX264" fmla="*/ 5086562 w 12188825"/>
              <a:gd name="connsiteY264" fmla="*/ 2578590 h 3278495"/>
              <a:gd name="connsiteX265" fmla="*/ 5086562 w 12188825"/>
              <a:gd name="connsiteY265" fmla="*/ 2578590 h 3278495"/>
              <a:gd name="connsiteX266" fmla="*/ 4389996 w 12188825"/>
              <a:gd name="connsiteY266" fmla="*/ 2872934 h 3278495"/>
              <a:gd name="connsiteX267" fmla="*/ 3616653 w 12188825"/>
              <a:gd name="connsiteY267" fmla="*/ 3006533 h 3278495"/>
              <a:gd name="connsiteX268" fmla="*/ 2066196 w 12188825"/>
              <a:gd name="connsiteY268" fmla="*/ 2720161 h 3278495"/>
              <a:gd name="connsiteX269" fmla="*/ 839263 w 12188825"/>
              <a:gd name="connsiteY269" fmla="*/ 1871144 h 3278495"/>
              <a:gd name="connsiteX270" fmla="*/ 0 w 12188825"/>
              <a:gd name="connsiteY270" fmla="*/ 964742 h 3278495"/>
              <a:gd name="connsiteX271" fmla="*/ 0 w 12188825"/>
              <a:gd name="connsiteY271" fmla="*/ 934550 h 3278495"/>
              <a:gd name="connsiteX272" fmla="*/ 119118 w 12188825"/>
              <a:gd name="connsiteY272" fmla="*/ 1090789 h 3278495"/>
              <a:gd name="connsiteX273" fmla="*/ 1231889 w 12188825"/>
              <a:gd name="connsiteY273" fmla="*/ 2173877 h 3278495"/>
              <a:gd name="connsiteX274" fmla="*/ 2592703 w 12188825"/>
              <a:gd name="connsiteY274" fmla="*/ 2885493 h 3278495"/>
              <a:gd name="connsiteX275" fmla="*/ 4205196 w 12188825"/>
              <a:gd name="connsiteY275" fmla="*/ 2903958 h 3278495"/>
              <a:gd name="connsiteX276" fmla="*/ 4979948 w 12188825"/>
              <a:gd name="connsiteY276" fmla="*/ 2612149 h 3278495"/>
              <a:gd name="connsiteX277" fmla="*/ 5002396 w 12188825"/>
              <a:gd name="connsiteY277" fmla="*/ 2600907 h 3278495"/>
              <a:gd name="connsiteX278" fmla="*/ 5733801 w 12188825"/>
              <a:gd name="connsiteY278" fmla="*/ 2339209 h 3278495"/>
              <a:gd name="connsiteX279" fmla="*/ 6841549 w 12188825"/>
              <a:gd name="connsiteY279" fmla="*/ 2807224 h 3278495"/>
              <a:gd name="connsiteX280" fmla="*/ 6841600 w 12188825"/>
              <a:gd name="connsiteY280" fmla="*/ 2807250 h 3278495"/>
              <a:gd name="connsiteX281" fmla="*/ 6921742 w 12188825"/>
              <a:gd name="connsiteY281" fmla="*/ 2866534 h 3278495"/>
              <a:gd name="connsiteX282" fmla="*/ 7520251 w 12188825"/>
              <a:gd name="connsiteY282" fmla="*/ 3208174 h 3278495"/>
              <a:gd name="connsiteX283" fmla="*/ 8302279 w 12188825"/>
              <a:gd name="connsiteY283" fmla="*/ 3167569 h 3278495"/>
              <a:gd name="connsiteX284" fmla="*/ 8848604 w 12188825"/>
              <a:gd name="connsiteY284" fmla="*/ 2894580 h 3278495"/>
              <a:gd name="connsiteX285" fmla="*/ 8848617 w 12188825"/>
              <a:gd name="connsiteY285" fmla="*/ 2894567 h 3278495"/>
              <a:gd name="connsiteX286" fmla="*/ 8848668 w 12188825"/>
              <a:gd name="connsiteY286" fmla="*/ 2894542 h 3278495"/>
              <a:gd name="connsiteX287" fmla="*/ 9062811 w 12188825"/>
              <a:gd name="connsiteY287" fmla="*/ 2775631 h 3278495"/>
              <a:gd name="connsiteX288" fmla="*/ 9743480 w 12188825"/>
              <a:gd name="connsiteY288" fmla="*/ 2534767 h 3278495"/>
              <a:gd name="connsiteX289" fmla="*/ 12188825 w 12188825"/>
              <a:gd name="connsiteY289" fmla="*/ 2863011 h 3278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Lst>
            <a:rect l="l" t="t" r="r" b="b"/>
            <a:pathLst>
              <a:path w="12188825" h="3278495">
                <a:moveTo>
                  <a:pt x="12188825" y="1891953"/>
                </a:moveTo>
                <a:cubicBezTo>
                  <a:pt x="11702681" y="1803026"/>
                  <a:pt x="11261281" y="1541379"/>
                  <a:pt x="10818928" y="1279161"/>
                </a:cubicBezTo>
                <a:cubicBezTo>
                  <a:pt x="10332530" y="990838"/>
                  <a:pt x="9844977" y="701832"/>
                  <a:pt x="9295528" y="641041"/>
                </a:cubicBezTo>
                <a:cubicBezTo>
                  <a:pt x="8714172" y="576656"/>
                  <a:pt x="8149525" y="787322"/>
                  <a:pt x="7621799" y="1043813"/>
                </a:cubicBezTo>
                <a:cubicBezTo>
                  <a:pt x="7474302" y="1115439"/>
                  <a:pt x="7327884" y="1193211"/>
                  <a:pt x="7181110" y="1271164"/>
                </a:cubicBezTo>
                <a:lnTo>
                  <a:pt x="7181097" y="1271164"/>
                </a:lnTo>
                <a:lnTo>
                  <a:pt x="7181084" y="1271177"/>
                </a:lnTo>
                <a:cubicBezTo>
                  <a:pt x="6851427" y="1446268"/>
                  <a:pt x="6520057" y="1622271"/>
                  <a:pt x="6171037" y="1731588"/>
                </a:cubicBezTo>
                <a:cubicBezTo>
                  <a:pt x="5767270" y="1857951"/>
                  <a:pt x="5342388" y="1898492"/>
                  <a:pt x="4925403" y="1911089"/>
                </a:cubicBezTo>
                <a:cubicBezTo>
                  <a:pt x="4435653" y="1925866"/>
                  <a:pt x="3945116" y="1895729"/>
                  <a:pt x="3459214" y="1835304"/>
                </a:cubicBezTo>
                <a:cubicBezTo>
                  <a:pt x="2998426" y="1777718"/>
                  <a:pt x="2539301" y="1693430"/>
                  <a:pt x="2089495" y="1569424"/>
                </a:cubicBezTo>
                <a:cubicBezTo>
                  <a:pt x="1686172" y="1458383"/>
                  <a:pt x="1286353" y="1311705"/>
                  <a:pt x="921600" y="1088916"/>
                </a:cubicBezTo>
                <a:cubicBezTo>
                  <a:pt x="601453" y="893344"/>
                  <a:pt x="335103" y="628244"/>
                  <a:pt x="135739" y="288056"/>
                </a:cubicBezTo>
                <a:cubicBezTo>
                  <a:pt x="87651" y="205988"/>
                  <a:pt x="42683" y="121748"/>
                  <a:pt x="0" y="35969"/>
                </a:cubicBezTo>
                <a:lnTo>
                  <a:pt x="0" y="0"/>
                </a:lnTo>
                <a:cubicBezTo>
                  <a:pt x="85137" y="176147"/>
                  <a:pt x="181886" y="347629"/>
                  <a:pt x="303276" y="510703"/>
                </a:cubicBezTo>
                <a:cubicBezTo>
                  <a:pt x="562015" y="858295"/>
                  <a:pt x="912940" y="1088161"/>
                  <a:pt x="1284207" y="1260803"/>
                </a:cubicBezTo>
                <a:cubicBezTo>
                  <a:pt x="1660956" y="1435901"/>
                  <a:pt x="2057855" y="1551910"/>
                  <a:pt x="2458296" y="1642852"/>
                </a:cubicBezTo>
                <a:cubicBezTo>
                  <a:pt x="2929737" y="1749584"/>
                  <a:pt x="3417543" y="1821947"/>
                  <a:pt x="3888807" y="1861373"/>
                </a:cubicBezTo>
                <a:cubicBezTo>
                  <a:pt x="4360070" y="1900799"/>
                  <a:pt x="4835320" y="1911761"/>
                  <a:pt x="5307637" y="1870535"/>
                </a:cubicBezTo>
                <a:cubicBezTo>
                  <a:pt x="5730081" y="1833619"/>
                  <a:pt x="6138508" y="1747683"/>
                  <a:pt x="6532626" y="1568778"/>
                </a:cubicBezTo>
                <a:cubicBezTo>
                  <a:pt x="6746997" y="1471487"/>
                  <a:pt x="6958080" y="1362195"/>
                  <a:pt x="7168959" y="1253005"/>
                </a:cubicBezTo>
                <a:lnTo>
                  <a:pt x="7168972" y="1253000"/>
                </a:lnTo>
                <a:cubicBezTo>
                  <a:pt x="7472639" y="1095768"/>
                  <a:pt x="7775887" y="938761"/>
                  <a:pt x="8087907" y="818125"/>
                </a:cubicBezTo>
                <a:cubicBezTo>
                  <a:pt x="8616598" y="613718"/>
                  <a:pt x="9164600" y="541166"/>
                  <a:pt x="9706660" y="709477"/>
                </a:cubicBezTo>
                <a:cubicBezTo>
                  <a:pt x="10093300" y="829511"/>
                  <a:pt x="10444782" y="1038142"/>
                  <a:pt x="10796214" y="1246740"/>
                </a:cubicBezTo>
                <a:lnTo>
                  <a:pt x="10796214" y="1246746"/>
                </a:lnTo>
                <a:cubicBezTo>
                  <a:pt x="10973624" y="1352056"/>
                  <a:pt x="11151023" y="1457344"/>
                  <a:pt x="11332916" y="1551238"/>
                </a:cubicBezTo>
                <a:cubicBezTo>
                  <a:pt x="11601539" y="1689894"/>
                  <a:pt x="11892078" y="1809603"/>
                  <a:pt x="12188825" y="1866911"/>
                </a:cubicBezTo>
                <a:close/>
                <a:moveTo>
                  <a:pt x="12188825" y="2019532"/>
                </a:moveTo>
                <a:cubicBezTo>
                  <a:pt x="11780055" y="1945458"/>
                  <a:pt x="11383868" y="1776704"/>
                  <a:pt x="11006585" y="1600562"/>
                </a:cubicBezTo>
                <a:cubicBezTo>
                  <a:pt x="10960674" y="1579157"/>
                  <a:pt x="10914776" y="1557588"/>
                  <a:pt x="10868864" y="1536005"/>
                </a:cubicBezTo>
                <a:lnTo>
                  <a:pt x="10868852" y="1535993"/>
                </a:lnTo>
                <a:cubicBezTo>
                  <a:pt x="10622663" y="1420263"/>
                  <a:pt x="10375813" y="1304228"/>
                  <a:pt x="10122349" y="1212187"/>
                </a:cubicBezTo>
                <a:cubicBezTo>
                  <a:pt x="9821603" y="1102984"/>
                  <a:pt x="9509252" y="1034004"/>
                  <a:pt x="9192457" y="1013092"/>
                </a:cubicBezTo>
                <a:cubicBezTo>
                  <a:pt x="8593528" y="973979"/>
                  <a:pt x="7977282" y="1069829"/>
                  <a:pt x="7401995" y="1263747"/>
                </a:cubicBezTo>
                <a:cubicBezTo>
                  <a:pt x="7100499" y="1365452"/>
                  <a:pt x="6811064" y="1499862"/>
                  <a:pt x="6521707" y="1638327"/>
                </a:cubicBezTo>
                <a:cubicBezTo>
                  <a:pt x="6308860" y="1740219"/>
                  <a:pt x="6096025" y="1841780"/>
                  <a:pt x="5871611" y="1906616"/>
                </a:cubicBezTo>
                <a:cubicBezTo>
                  <a:pt x="5469482" y="2023106"/>
                  <a:pt x="5049792" y="2061100"/>
                  <a:pt x="4636401" y="2069198"/>
                </a:cubicBezTo>
                <a:cubicBezTo>
                  <a:pt x="4171613" y="2078411"/>
                  <a:pt x="3706508" y="2044904"/>
                  <a:pt x="3246392" y="1979574"/>
                </a:cubicBezTo>
                <a:cubicBezTo>
                  <a:pt x="2422542" y="1862564"/>
                  <a:pt x="1559484" y="1662533"/>
                  <a:pt x="849919" y="1167195"/>
                </a:cubicBezTo>
                <a:cubicBezTo>
                  <a:pt x="541989" y="952307"/>
                  <a:pt x="283185" y="671390"/>
                  <a:pt x="84269" y="333407"/>
                </a:cubicBezTo>
                <a:cubicBezTo>
                  <a:pt x="55052" y="283822"/>
                  <a:pt x="27011" y="233451"/>
                  <a:pt x="0" y="182406"/>
                </a:cubicBezTo>
                <a:lnTo>
                  <a:pt x="0" y="145534"/>
                </a:lnTo>
                <a:cubicBezTo>
                  <a:pt x="73108" y="286600"/>
                  <a:pt x="154462" y="423096"/>
                  <a:pt x="248048" y="552745"/>
                </a:cubicBezTo>
                <a:cubicBezTo>
                  <a:pt x="494220" y="893774"/>
                  <a:pt x="803239" y="1142055"/>
                  <a:pt x="1166708" y="1340777"/>
                </a:cubicBezTo>
                <a:cubicBezTo>
                  <a:pt x="1530180" y="1539503"/>
                  <a:pt x="1917125" y="1674636"/>
                  <a:pt x="2311674" y="1776172"/>
                </a:cubicBezTo>
                <a:cubicBezTo>
                  <a:pt x="2754421" y="1890166"/>
                  <a:pt x="3205585" y="1965634"/>
                  <a:pt x="3658933" y="2009749"/>
                </a:cubicBezTo>
                <a:cubicBezTo>
                  <a:pt x="4110885" y="2053800"/>
                  <a:pt x="4567191" y="2067525"/>
                  <a:pt x="5020996" y="2031901"/>
                </a:cubicBezTo>
                <a:cubicBezTo>
                  <a:pt x="5420142" y="2000637"/>
                  <a:pt x="5822577" y="1932773"/>
                  <a:pt x="6197434" y="1768467"/>
                </a:cubicBezTo>
                <a:cubicBezTo>
                  <a:pt x="6322496" y="1713643"/>
                  <a:pt x="6446009" y="1654562"/>
                  <a:pt x="6569523" y="1595493"/>
                </a:cubicBezTo>
                <a:cubicBezTo>
                  <a:pt x="6732599" y="1517503"/>
                  <a:pt x="6895663" y="1439500"/>
                  <a:pt x="7062319" y="1371281"/>
                </a:cubicBezTo>
                <a:cubicBezTo>
                  <a:pt x="7330004" y="1261615"/>
                  <a:pt x="7604215" y="1172225"/>
                  <a:pt x="7883529" y="1108957"/>
                </a:cubicBezTo>
                <a:cubicBezTo>
                  <a:pt x="8453814" y="979592"/>
                  <a:pt x="9058925" y="936764"/>
                  <a:pt x="9631406" y="1053664"/>
                </a:cubicBezTo>
                <a:cubicBezTo>
                  <a:pt x="10061049" y="1141624"/>
                  <a:pt x="10459358" y="1327103"/>
                  <a:pt x="10858250" y="1512839"/>
                </a:cubicBezTo>
                <a:lnTo>
                  <a:pt x="10858250" y="1512839"/>
                </a:lnTo>
                <a:cubicBezTo>
                  <a:pt x="11013530" y="1585151"/>
                  <a:pt x="11168899" y="1657489"/>
                  <a:pt x="11326224" y="1724137"/>
                </a:cubicBezTo>
                <a:cubicBezTo>
                  <a:pt x="11601374" y="1840602"/>
                  <a:pt x="11892497" y="1945674"/>
                  <a:pt x="12188825" y="2000472"/>
                </a:cubicBezTo>
                <a:close/>
                <a:moveTo>
                  <a:pt x="12188825" y="2151725"/>
                </a:moveTo>
                <a:cubicBezTo>
                  <a:pt x="11769021" y="2073139"/>
                  <a:pt x="11359680" y="1920873"/>
                  <a:pt x="10959062" y="1771369"/>
                </a:cubicBezTo>
                <a:cubicBezTo>
                  <a:pt x="10667837" y="1662660"/>
                  <a:pt x="10372424" y="1553418"/>
                  <a:pt x="10074293" y="1480802"/>
                </a:cubicBezTo>
                <a:cubicBezTo>
                  <a:pt x="9776149" y="1408198"/>
                  <a:pt x="9465790" y="1382307"/>
                  <a:pt x="9166339" y="1378809"/>
                </a:cubicBezTo>
                <a:cubicBezTo>
                  <a:pt x="8985945" y="1376693"/>
                  <a:pt x="8805499" y="1381242"/>
                  <a:pt x="8625117" y="1385805"/>
                </a:cubicBezTo>
                <a:cubicBezTo>
                  <a:pt x="8506086" y="1388808"/>
                  <a:pt x="8387080" y="1391812"/>
                  <a:pt x="8268137" y="1392901"/>
                </a:cubicBezTo>
                <a:cubicBezTo>
                  <a:pt x="8252761" y="1393054"/>
                  <a:pt x="8237411" y="1393206"/>
                  <a:pt x="8222087" y="1393345"/>
                </a:cubicBezTo>
                <a:cubicBezTo>
                  <a:pt x="7953882" y="1395930"/>
                  <a:pt x="7693980" y="1398440"/>
                  <a:pt x="7414526" y="1434520"/>
                </a:cubicBezTo>
                <a:cubicBezTo>
                  <a:pt x="7119100" y="1472653"/>
                  <a:pt x="6831139" y="1551365"/>
                  <a:pt x="6553119" y="1671100"/>
                </a:cubicBezTo>
                <a:cubicBezTo>
                  <a:pt x="6454923" y="1713403"/>
                  <a:pt x="6358123" y="1759874"/>
                  <a:pt x="6261349" y="1806334"/>
                </a:cubicBezTo>
                <a:cubicBezTo>
                  <a:pt x="6116658" y="1875807"/>
                  <a:pt x="5971991" y="1945256"/>
                  <a:pt x="5822716" y="2000713"/>
                </a:cubicBezTo>
                <a:cubicBezTo>
                  <a:pt x="5436597" y="2144184"/>
                  <a:pt x="5025592" y="2198526"/>
                  <a:pt x="4621406" y="2218626"/>
                </a:cubicBezTo>
                <a:cubicBezTo>
                  <a:pt x="4155640" y="2241488"/>
                  <a:pt x="3687970" y="2214089"/>
                  <a:pt x="3226433" y="2149304"/>
                </a:cubicBezTo>
                <a:cubicBezTo>
                  <a:pt x="2395257" y="2032852"/>
                  <a:pt x="1545365" y="1805763"/>
                  <a:pt x="843323" y="1284332"/>
                </a:cubicBezTo>
                <a:cubicBezTo>
                  <a:pt x="523641" y="1047027"/>
                  <a:pt x="249927" y="745092"/>
                  <a:pt x="37916" y="388990"/>
                </a:cubicBezTo>
                <a:cubicBezTo>
                  <a:pt x="25050" y="367386"/>
                  <a:pt x="12414" y="345635"/>
                  <a:pt x="0" y="323744"/>
                </a:cubicBezTo>
                <a:lnTo>
                  <a:pt x="0" y="287455"/>
                </a:lnTo>
                <a:cubicBezTo>
                  <a:pt x="69713" y="413037"/>
                  <a:pt x="146282" y="533839"/>
                  <a:pt x="231067" y="648157"/>
                </a:cubicBezTo>
                <a:cubicBezTo>
                  <a:pt x="488936" y="996328"/>
                  <a:pt x="814927" y="1269162"/>
                  <a:pt x="1172736" y="1479750"/>
                </a:cubicBezTo>
                <a:cubicBezTo>
                  <a:pt x="1934392" y="1927589"/>
                  <a:pt x="2819745" y="2108826"/>
                  <a:pt x="3675375" y="2180721"/>
                </a:cubicBezTo>
                <a:cubicBezTo>
                  <a:pt x="4125968" y="2218461"/>
                  <a:pt x="4581716" y="2221261"/>
                  <a:pt x="5032119" y="2164588"/>
                </a:cubicBezTo>
                <a:cubicBezTo>
                  <a:pt x="5230047" y="2139825"/>
                  <a:pt x="5427773" y="2102921"/>
                  <a:pt x="5621131" y="2047400"/>
                </a:cubicBezTo>
                <a:cubicBezTo>
                  <a:pt x="5838079" y="1984884"/>
                  <a:pt x="6042547" y="1888075"/>
                  <a:pt x="6248474" y="1790581"/>
                </a:cubicBezTo>
                <a:lnTo>
                  <a:pt x="6248487" y="1790581"/>
                </a:lnTo>
                <a:lnTo>
                  <a:pt x="6248500" y="1790581"/>
                </a:lnTo>
                <a:lnTo>
                  <a:pt x="6260028" y="1785119"/>
                </a:lnTo>
                <a:lnTo>
                  <a:pt x="6273766" y="1778605"/>
                </a:lnTo>
                <a:cubicBezTo>
                  <a:pt x="6536016" y="1654650"/>
                  <a:pt x="6799942" y="1541353"/>
                  <a:pt x="7079092" y="1475897"/>
                </a:cubicBezTo>
                <a:cubicBezTo>
                  <a:pt x="7340352" y="1414826"/>
                  <a:pt x="7606437" y="1390456"/>
                  <a:pt x="7872318" y="1381331"/>
                </a:cubicBezTo>
                <a:cubicBezTo>
                  <a:pt x="8025390" y="1376072"/>
                  <a:pt x="8178524" y="1374526"/>
                  <a:pt x="8331646" y="1372992"/>
                </a:cubicBezTo>
                <a:lnTo>
                  <a:pt x="8331659" y="1372992"/>
                </a:lnTo>
                <a:lnTo>
                  <a:pt x="8331672" y="1372992"/>
                </a:lnTo>
                <a:cubicBezTo>
                  <a:pt x="8462473" y="1371674"/>
                  <a:pt x="8593249" y="1370356"/>
                  <a:pt x="8723974" y="1366719"/>
                </a:cubicBezTo>
                <a:cubicBezTo>
                  <a:pt x="9026561" y="1358241"/>
                  <a:pt x="9329213" y="1354122"/>
                  <a:pt x="9630594" y="1385462"/>
                </a:cubicBezTo>
                <a:cubicBezTo>
                  <a:pt x="10100219" y="1434545"/>
                  <a:pt x="10544019" y="1598610"/>
                  <a:pt x="10987641" y="1762599"/>
                </a:cubicBezTo>
                <a:cubicBezTo>
                  <a:pt x="11091247" y="1800910"/>
                  <a:pt x="11194852" y="1839208"/>
                  <a:pt x="11298762" y="1876035"/>
                </a:cubicBezTo>
                <a:cubicBezTo>
                  <a:pt x="11587065" y="1978155"/>
                  <a:pt x="11885679" y="2076181"/>
                  <a:pt x="12188825" y="2134147"/>
                </a:cubicBezTo>
                <a:close/>
                <a:moveTo>
                  <a:pt x="12188825" y="2288023"/>
                </a:moveTo>
                <a:cubicBezTo>
                  <a:pt x="11856921" y="2219120"/>
                  <a:pt x="11530210" y="2120004"/>
                  <a:pt x="11204476" y="2021180"/>
                </a:cubicBezTo>
                <a:lnTo>
                  <a:pt x="11204438" y="2021167"/>
                </a:lnTo>
                <a:lnTo>
                  <a:pt x="11204425" y="2021167"/>
                </a:lnTo>
                <a:cubicBezTo>
                  <a:pt x="11110965" y="1992817"/>
                  <a:pt x="11017593" y="1964481"/>
                  <a:pt x="10924209" y="1936904"/>
                </a:cubicBezTo>
                <a:cubicBezTo>
                  <a:pt x="10630433" y="1850183"/>
                  <a:pt x="10333825" y="1769848"/>
                  <a:pt x="10031289" y="1728179"/>
                </a:cubicBezTo>
                <a:cubicBezTo>
                  <a:pt x="9749079" y="1689400"/>
                  <a:pt x="9467467" y="1699272"/>
                  <a:pt x="9183835" y="1720880"/>
                </a:cubicBezTo>
                <a:cubicBezTo>
                  <a:pt x="9128643" y="1725024"/>
                  <a:pt x="9073425" y="1729510"/>
                  <a:pt x="9018182" y="1734009"/>
                </a:cubicBezTo>
                <a:lnTo>
                  <a:pt x="9018182" y="1734009"/>
                </a:lnTo>
                <a:cubicBezTo>
                  <a:pt x="8774608" y="1753817"/>
                  <a:pt x="8530628" y="1773663"/>
                  <a:pt x="8286675" y="1763689"/>
                </a:cubicBezTo>
                <a:cubicBezTo>
                  <a:pt x="8111727" y="1756491"/>
                  <a:pt x="7938138" y="1735885"/>
                  <a:pt x="7764511" y="1715265"/>
                </a:cubicBezTo>
                <a:cubicBezTo>
                  <a:pt x="7662518" y="1703163"/>
                  <a:pt x="7560513" y="1691047"/>
                  <a:pt x="7458215" y="1681657"/>
                </a:cubicBezTo>
                <a:cubicBezTo>
                  <a:pt x="7178990" y="1656120"/>
                  <a:pt x="6903192" y="1656323"/>
                  <a:pt x="6622354" y="1727305"/>
                </a:cubicBezTo>
                <a:cubicBezTo>
                  <a:pt x="6391922" y="1785537"/>
                  <a:pt x="6174249" y="1889329"/>
                  <a:pt x="5957301" y="1992779"/>
                </a:cubicBezTo>
                <a:lnTo>
                  <a:pt x="5957289" y="1992779"/>
                </a:lnTo>
                <a:lnTo>
                  <a:pt x="5957276" y="1992792"/>
                </a:lnTo>
                <a:lnTo>
                  <a:pt x="5957250" y="1992792"/>
                </a:lnTo>
                <a:lnTo>
                  <a:pt x="5957238" y="1992805"/>
                </a:lnTo>
                <a:lnTo>
                  <a:pt x="5957187" y="1992830"/>
                </a:lnTo>
                <a:cubicBezTo>
                  <a:pt x="5909778" y="2015439"/>
                  <a:pt x="5862394" y="2038035"/>
                  <a:pt x="5814920" y="2060124"/>
                </a:cubicBezTo>
                <a:cubicBezTo>
                  <a:pt x="5013861" y="2432534"/>
                  <a:pt x="4093198" y="2435829"/>
                  <a:pt x="3247700" y="2325180"/>
                </a:cubicBezTo>
                <a:cubicBezTo>
                  <a:pt x="2397199" y="2213658"/>
                  <a:pt x="1553631" y="1956357"/>
                  <a:pt x="847649" y="1407932"/>
                </a:cubicBezTo>
                <a:cubicBezTo>
                  <a:pt x="517997" y="1151734"/>
                  <a:pt x="238591" y="851378"/>
                  <a:pt x="3196" y="464475"/>
                </a:cubicBezTo>
                <a:cubicBezTo>
                  <a:pt x="2129" y="462723"/>
                  <a:pt x="1064" y="460969"/>
                  <a:pt x="0" y="459212"/>
                </a:cubicBezTo>
                <a:lnTo>
                  <a:pt x="0" y="424654"/>
                </a:lnTo>
                <a:cubicBezTo>
                  <a:pt x="64113" y="532576"/>
                  <a:pt x="133513" y="636643"/>
                  <a:pt x="208331" y="736099"/>
                </a:cubicBezTo>
                <a:cubicBezTo>
                  <a:pt x="482220" y="1100047"/>
                  <a:pt x="821955" y="1394777"/>
                  <a:pt x="1193818" y="1626643"/>
                </a:cubicBezTo>
                <a:cubicBezTo>
                  <a:pt x="1952485" y="2099879"/>
                  <a:pt x="2840174" y="2295880"/>
                  <a:pt x="3705644" y="2350831"/>
                </a:cubicBezTo>
                <a:cubicBezTo>
                  <a:pt x="4154460" y="2379446"/>
                  <a:pt x="4609319" y="2366938"/>
                  <a:pt x="5054389" y="2282878"/>
                </a:cubicBezTo>
                <a:cubicBezTo>
                  <a:pt x="5245626" y="2246557"/>
                  <a:pt x="5435315" y="2196777"/>
                  <a:pt x="5618833" y="2125162"/>
                </a:cubicBezTo>
                <a:cubicBezTo>
                  <a:pt x="5743730" y="2076409"/>
                  <a:pt x="5865276" y="2018126"/>
                  <a:pt x="5986808" y="1959855"/>
                </a:cubicBezTo>
                <a:cubicBezTo>
                  <a:pt x="6106246" y="1902573"/>
                  <a:pt x="6225684" y="1845303"/>
                  <a:pt x="6348309" y="1797070"/>
                </a:cubicBezTo>
                <a:cubicBezTo>
                  <a:pt x="6601722" y="1697574"/>
                  <a:pt x="6863794" y="1647756"/>
                  <a:pt x="7131504" y="1646527"/>
                </a:cubicBezTo>
                <a:cubicBezTo>
                  <a:pt x="7339984" y="1645564"/>
                  <a:pt x="7546965" y="1670416"/>
                  <a:pt x="7753782" y="1695242"/>
                </a:cubicBezTo>
                <a:lnTo>
                  <a:pt x="7753833" y="1695255"/>
                </a:lnTo>
                <a:lnTo>
                  <a:pt x="7753871" y="1695255"/>
                </a:lnTo>
                <a:cubicBezTo>
                  <a:pt x="7812593" y="1702301"/>
                  <a:pt x="7871302" y="1709360"/>
                  <a:pt x="7930037" y="1715810"/>
                </a:cubicBezTo>
                <a:cubicBezTo>
                  <a:pt x="8219039" y="1747759"/>
                  <a:pt x="8511736" y="1751548"/>
                  <a:pt x="8795266" y="1731804"/>
                </a:cubicBezTo>
                <a:cubicBezTo>
                  <a:pt x="8873541" y="1726354"/>
                  <a:pt x="8951829" y="1719942"/>
                  <a:pt x="9030141" y="1713517"/>
                </a:cubicBezTo>
                <a:lnTo>
                  <a:pt x="9030155" y="1713517"/>
                </a:lnTo>
                <a:cubicBezTo>
                  <a:pt x="9235561" y="1696661"/>
                  <a:pt x="9441146" y="1679806"/>
                  <a:pt x="9646859" y="1680427"/>
                </a:cubicBezTo>
                <a:cubicBezTo>
                  <a:pt x="10156376" y="1682303"/>
                  <a:pt x="10658581" y="1835000"/>
                  <a:pt x="11141208" y="1981754"/>
                </a:cubicBezTo>
                <a:lnTo>
                  <a:pt x="11141259" y="1981767"/>
                </a:lnTo>
                <a:lnTo>
                  <a:pt x="11141525" y="1981843"/>
                </a:lnTo>
                <a:cubicBezTo>
                  <a:pt x="11192312" y="1997291"/>
                  <a:pt x="11242883" y="2012663"/>
                  <a:pt x="11293225" y="2027795"/>
                </a:cubicBezTo>
                <a:lnTo>
                  <a:pt x="11310239" y="2032915"/>
                </a:lnTo>
                <a:cubicBezTo>
                  <a:pt x="11599343" y="2119801"/>
                  <a:pt x="11892294" y="2207841"/>
                  <a:pt x="12188825" y="2270027"/>
                </a:cubicBezTo>
                <a:close/>
                <a:moveTo>
                  <a:pt x="12188825" y="2427528"/>
                </a:moveTo>
                <a:cubicBezTo>
                  <a:pt x="11983379" y="2378255"/>
                  <a:pt x="11779102" y="2323216"/>
                  <a:pt x="11574826" y="2268164"/>
                </a:cubicBezTo>
                <a:lnTo>
                  <a:pt x="11574813" y="2268164"/>
                </a:lnTo>
                <a:cubicBezTo>
                  <a:pt x="11347313" y="2206865"/>
                  <a:pt x="11119801" y="2145566"/>
                  <a:pt x="10890664" y="2092225"/>
                </a:cubicBezTo>
                <a:cubicBezTo>
                  <a:pt x="10602056" y="2025083"/>
                  <a:pt x="10310007" y="1970538"/>
                  <a:pt x="10014554" y="1954773"/>
                </a:cubicBezTo>
                <a:cubicBezTo>
                  <a:pt x="9724689" y="1939603"/>
                  <a:pt x="9443254" y="1978459"/>
                  <a:pt x="9157655" y="2032991"/>
                </a:cubicBezTo>
                <a:cubicBezTo>
                  <a:pt x="9150125" y="2034423"/>
                  <a:pt x="9142609" y="2035855"/>
                  <a:pt x="9135080" y="2037300"/>
                </a:cubicBezTo>
                <a:lnTo>
                  <a:pt x="9117089" y="2040734"/>
                </a:lnTo>
                <a:cubicBezTo>
                  <a:pt x="8858445" y="2090121"/>
                  <a:pt x="8598099" y="2139825"/>
                  <a:pt x="8335544" y="2143842"/>
                </a:cubicBezTo>
                <a:cubicBezTo>
                  <a:pt x="8073307" y="2147847"/>
                  <a:pt x="7815729" y="2093821"/>
                  <a:pt x="7563890" y="2026705"/>
                </a:cubicBezTo>
                <a:cubicBezTo>
                  <a:pt x="7528872" y="2017365"/>
                  <a:pt x="7493867" y="2007848"/>
                  <a:pt x="7458838" y="1998318"/>
                </a:cubicBezTo>
                <a:lnTo>
                  <a:pt x="7458812" y="1998305"/>
                </a:lnTo>
                <a:cubicBezTo>
                  <a:pt x="7241889" y="1939286"/>
                  <a:pt x="7024229" y="1880066"/>
                  <a:pt x="6800120" y="1865099"/>
                </a:cubicBezTo>
                <a:cubicBezTo>
                  <a:pt x="6509341" y="1845836"/>
                  <a:pt x="6233594" y="1916133"/>
                  <a:pt x="5963193" y="2035006"/>
                </a:cubicBezTo>
                <a:cubicBezTo>
                  <a:pt x="5883698" y="2069996"/>
                  <a:pt x="5805182" y="2107737"/>
                  <a:pt x="5726666" y="2145464"/>
                </a:cubicBezTo>
                <a:cubicBezTo>
                  <a:pt x="5583498" y="2214279"/>
                  <a:pt x="5440342" y="2283081"/>
                  <a:pt x="5291258" y="2335205"/>
                </a:cubicBezTo>
                <a:cubicBezTo>
                  <a:pt x="5088720" y="2405844"/>
                  <a:pt x="4880329" y="2453736"/>
                  <a:pt x="4670504" y="2485976"/>
                </a:cubicBezTo>
                <a:cubicBezTo>
                  <a:pt x="4221714" y="2554892"/>
                  <a:pt x="3760837" y="2553701"/>
                  <a:pt x="3315576" y="2505011"/>
                </a:cubicBezTo>
                <a:cubicBezTo>
                  <a:pt x="2870329" y="2456334"/>
                  <a:pt x="2409071" y="2353238"/>
                  <a:pt x="2003703" y="2200034"/>
                </a:cubicBezTo>
                <a:cubicBezTo>
                  <a:pt x="1598336" y="2046830"/>
                  <a:pt x="1216571" y="1821922"/>
                  <a:pt x="869769" y="1544598"/>
                </a:cubicBezTo>
                <a:cubicBezTo>
                  <a:pt x="533285" y="1275524"/>
                  <a:pt x="236320" y="951448"/>
                  <a:pt x="0" y="581612"/>
                </a:cubicBezTo>
                <a:lnTo>
                  <a:pt x="0" y="556480"/>
                </a:lnTo>
                <a:cubicBezTo>
                  <a:pt x="312749" y="1049618"/>
                  <a:pt x="735446" y="1457344"/>
                  <a:pt x="1216794" y="1773954"/>
                </a:cubicBezTo>
                <a:cubicBezTo>
                  <a:pt x="1985852" y="2279824"/>
                  <a:pt x="2890326" y="2492883"/>
                  <a:pt x="3782015" y="2518330"/>
                </a:cubicBezTo>
                <a:cubicBezTo>
                  <a:pt x="4227440" y="2530876"/>
                  <a:pt x="4679315" y="2494530"/>
                  <a:pt x="5113200" y="2371576"/>
                </a:cubicBezTo>
                <a:cubicBezTo>
                  <a:pt x="5310849" y="2315638"/>
                  <a:pt x="5497529" y="2227041"/>
                  <a:pt x="5684589" y="2138266"/>
                </a:cubicBezTo>
                <a:cubicBezTo>
                  <a:pt x="5948299" y="2013120"/>
                  <a:pt x="6212771" y="1887606"/>
                  <a:pt x="6509836" y="1852704"/>
                </a:cubicBezTo>
                <a:cubicBezTo>
                  <a:pt x="6839683" y="1813950"/>
                  <a:pt x="7154701" y="1898163"/>
                  <a:pt x="7470328" y="1982552"/>
                </a:cubicBezTo>
                <a:lnTo>
                  <a:pt x="7470328" y="1982552"/>
                </a:lnTo>
                <a:cubicBezTo>
                  <a:pt x="7640578" y="2028061"/>
                  <a:pt x="7810993" y="2073621"/>
                  <a:pt x="7984036" y="2099955"/>
                </a:cubicBezTo>
                <a:cubicBezTo>
                  <a:pt x="8269927" y="2143284"/>
                  <a:pt x="8555045" y="2119877"/>
                  <a:pt x="8840021" y="2072176"/>
                </a:cubicBezTo>
                <a:cubicBezTo>
                  <a:pt x="8927489" y="2057539"/>
                  <a:pt x="9014842" y="2040430"/>
                  <a:pt x="9102246" y="2023309"/>
                </a:cubicBezTo>
                <a:cubicBezTo>
                  <a:pt x="9278375" y="1988813"/>
                  <a:pt x="9454719" y="1954279"/>
                  <a:pt x="9632651" y="1939870"/>
                </a:cubicBezTo>
                <a:cubicBezTo>
                  <a:pt x="10184551" y="1895248"/>
                  <a:pt x="10737124" y="2028264"/>
                  <a:pt x="11265051" y="2165944"/>
                </a:cubicBezTo>
                <a:cubicBezTo>
                  <a:pt x="11378179" y="2195434"/>
                  <a:pt x="11491205" y="2226077"/>
                  <a:pt x="11604294" y="2256733"/>
                </a:cubicBezTo>
                <a:lnTo>
                  <a:pt x="11604333" y="2256746"/>
                </a:lnTo>
                <a:cubicBezTo>
                  <a:pt x="11798719" y="2309441"/>
                  <a:pt x="11993283" y="2362186"/>
                  <a:pt x="12188825" y="2409279"/>
                </a:cubicBezTo>
                <a:close/>
                <a:moveTo>
                  <a:pt x="12188825" y="2573280"/>
                </a:moveTo>
                <a:cubicBezTo>
                  <a:pt x="12187429" y="2572875"/>
                  <a:pt x="12186044" y="2572482"/>
                  <a:pt x="12184648" y="2572089"/>
                </a:cubicBezTo>
                <a:lnTo>
                  <a:pt x="12184115" y="2571937"/>
                </a:lnTo>
                <a:lnTo>
                  <a:pt x="12183899" y="2571874"/>
                </a:lnTo>
                <a:cubicBezTo>
                  <a:pt x="11719467" y="2440011"/>
                  <a:pt x="11254425" y="2307983"/>
                  <a:pt x="10779975" y="2226762"/>
                </a:cubicBezTo>
                <a:cubicBezTo>
                  <a:pt x="10500749" y="2179111"/>
                  <a:pt x="10217981" y="2151218"/>
                  <a:pt x="9934933" y="2161635"/>
                </a:cubicBezTo>
                <a:cubicBezTo>
                  <a:pt x="9654972" y="2171900"/>
                  <a:pt x="9380926" y="2236368"/>
                  <a:pt x="9119425" y="2318628"/>
                </a:cubicBezTo>
                <a:cubicBezTo>
                  <a:pt x="9108125" y="2322177"/>
                  <a:pt x="9096825" y="2325738"/>
                  <a:pt x="9085512" y="2329299"/>
                </a:cubicBezTo>
                <a:cubicBezTo>
                  <a:pt x="8835222" y="2408151"/>
                  <a:pt x="8583714" y="2487370"/>
                  <a:pt x="8324142" y="2513413"/>
                </a:cubicBezTo>
                <a:cubicBezTo>
                  <a:pt x="8068926" y="2538974"/>
                  <a:pt x="7820731" y="2499143"/>
                  <a:pt x="7578199" y="2414424"/>
                </a:cubicBezTo>
                <a:cubicBezTo>
                  <a:pt x="7461517" y="2373680"/>
                  <a:pt x="7346230" y="2325092"/>
                  <a:pt x="7230970" y="2276503"/>
                </a:cubicBezTo>
                <a:cubicBezTo>
                  <a:pt x="6891536" y="2133425"/>
                  <a:pt x="6552230" y="1990397"/>
                  <a:pt x="6177741" y="2048186"/>
                </a:cubicBezTo>
                <a:cubicBezTo>
                  <a:pt x="5930016" y="2086636"/>
                  <a:pt x="5699228" y="2199211"/>
                  <a:pt x="5471297" y="2310416"/>
                </a:cubicBezTo>
                <a:lnTo>
                  <a:pt x="5471259" y="2310429"/>
                </a:lnTo>
                <a:cubicBezTo>
                  <a:pt x="5447846" y="2321847"/>
                  <a:pt x="5424446" y="2333266"/>
                  <a:pt x="5401072" y="2344583"/>
                </a:cubicBezTo>
                <a:cubicBezTo>
                  <a:pt x="5198814" y="2442330"/>
                  <a:pt x="4993292" y="2521840"/>
                  <a:pt x="4778654" y="2576588"/>
                </a:cubicBezTo>
                <a:cubicBezTo>
                  <a:pt x="4334880" y="2689999"/>
                  <a:pt x="3880097" y="2717474"/>
                  <a:pt x="3421124" y="2684600"/>
                </a:cubicBezTo>
                <a:cubicBezTo>
                  <a:pt x="2962151" y="2651726"/>
                  <a:pt x="2504347" y="2557845"/>
                  <a:pt x="2070513" y="2390725"/>
                </a:cubicBezTo>
                <a:cubicBezTo>
                  <a:pt x="1648793" y="2228270"/>
                  <a:pt x="1258340" y="1981424"/>
                  <a:pt x="899978" y="1688855"/>
                </a:cubicBezTo>
                <a:cubicBezTo>
                  <a:pt x="567820" y="1417563"/>
                  <a:pt x="252640" y="1091950"/>
                  <a:pt x="0" y="719120"/>
                </a:cubicBezTo>
                <a:lnTo>
                  <a:pt x="0" y="692852"/>
                </a:lnTo>
                <a:cubicBezTo>
                  <a:pt x="340082" y="1201786"/>
                  <a:pt x="799930" y="1622562"/>
                  <a:pt x="1275307" y="1946143"/>
                </a:cubicBezTo>
                <a:cubicBezTo>
                  <a:pt x="2058947" y="2479247"/>
                  <a:pt x="2987786" y="2704142"/>
                  <a:pt x="3907484" y="2675881"/>
                </a:cubicBezTo>
                <a:cubicBezTo>
                  <a:pt x="4358483" y="2661928"/>
                  <a:pt x="4816922" y="2585408"/>
                  <a:pt x="5239710" y="2399875"/>
                </a:cubicBezTo>
                <a:cubicBezTo>
                  <a:pt x="5322670" y="2363529"/>
                  <a:pt x="5404386" y="2323748"/>
                  <a:pt x="5486076" y="2283968"/>
                </a:cubicBezTo>
                <a:lnTo>
                  <a:pt x="5486076" y="2283968"/>
                </a:lnTo>
                <a:lnTo>
                  <a:pt x="5486089" y="2283968"/>
                </a:lnTo>
                <a:lnTo>
                  <a:pt x="5486089" y="2283968"/>
                </a:lnTo>
                <a:cubicBezTo>
                  <a:pt x="5639554" y="2209247"/>
                  <a:pt x="5792930" y="2134565"/>
                  <a:pt x="5954317" y="2082847"/>
                </a:cubicBezTo>
                <a:cubicBezTo>
                  <a:pt x="6179950" y="2010598"/>
                  <a:pt x="6410954" y="1997519"/>
                  <a:pt x="6640498" y="2045740"/>
                </a:cubicBezTo>
                <a:cubicBezTo>
                  <a:pt x="6850323" y="2089842"/>
                  <a:pt x="7048963" y="2174511"/>
                  <a:pt x="7247451" y="2259116"/>
                </a:cubicBezTo>
                <a:cubicBezTo>
                  <a:pt x="7492141" y="2363402"/>
                  <a:pt x="7736603" y="2467600"/>
                  <a:pt x="8001583" y="2495633"/>
                </a:cubicBezTo>
                <a:cubicBezTo>
                  <a:pt x="8351745" y="2532689"/>
                  <a:pt x="8682418" y="2430430"/>
                  <a:pt x="9013992" y="2327905"/>
                </a:cubicBezTo>
                <a:lnTo>
                  <a:pt x="9014004" y="2327892"/>
                </a:lnTo>
                <a:cubicBezTo>
                  <a:pt x="9217990" y="2264819"/>
                  <a:pt x="9422317" y="2201631"/>
                  <a:pt x="9631750" y="2170709"/>
                </a:cubicBezTo>
                <a:cubicBezTo>
                  <a:pt x="10163233" y="2092009"/>
                  <a:pt x="10701407" y="2177869"/>
                  <a:pt x="11220448" y="2297325"/>
                </a:cubicBezTo>
                <a:cubicBezTo>
                  <a:pt x="11541167" y="2371082"/>
                  <a:pt x="11858203" y="2460845"/>
                  <a:pt x="12175277" y="2550621"/>
                </a:cubicBezTo>
                <a:cubicBezTo>
                  <a:pt x="12179798" y="2551901"/>
                  <a:pt x="12184305" y="2553181"/>
                  <a:pt x="12188825" y="2554461"/>
                </a:cubicBezTo>
                <a:close/>
                <a:moveTo>
                  <a:pt x="12188825" y="2725091"/>
                </a:moveTo>
                <a:cubicBezTo>
                  <a:pt x="11699609" y="2559201"/>
                  <a:pt x="11199245" y="2423244"/>
                  <a:pt x="10689295" y="2364517"/>
                </a:cubicBezTo>
                <a:cubicBezTo>
                  <a:pt x="10400902" y="2331352"/>
                  <a:pt x="10099305" y="2326169"/>
                  <a:pt x="9819660" y="2362933"/>
                </a:cubicBezTo>
                <a:cubicBezTo>
                  <a:pt x="9540029" y="2399698"/>
                  <a:pt x="9268116" y="2493567"/>
                  <a:pt x="9017508" y="2604114"/>
                </a:cubicBezTo>
                <a:lnTo>
                  <a:pt x="9007122" y="2608689"/>
                </a:lnTo>
                <a:lnTo>
                  <a:pt x="8987938" y="2617167"/>
                </a:lnTo>
                <a:lnTo>
                  <a:pt x="8987938" y="2617167"/>
                </a:lnTo>
                <a:cubicBezTo>
                  <a:pt x="8746993" y="2723557"/>
                  <a:pt x="8503610" y="2831024"/>
                  <a:pt x="8246807" y="2877129"/>
                </a:cubicBezTo>
                <a:cubicBezTo>
                  <a:pt x="8005836" y="2920242"/>
                  <a:pt x="7766846" y="2897710"/>
                  <a:pt x="7537062" y="2810836"/>
                </a:cubicBezTo>
                <a:cubicBezTo>
                  <a:pt x="7358127" y="2743036"/>
                  <a:pt x="7190607" y="2644249"/>
                  <a:pt x="7023214" y="2545526"/>
                </a:cubicBezTo>
                <a:cubicBezTo>
                  <a:pt x="6796451" y="2411788"/>
                  <a:pt x="6569916" y="2278189"/>
                  <a:pt x="6315538" y="2221959"/>
                </a:cubicBezTo>
                <a:cubicBezTo>
                  <a:pt x="5926639" y="2136099"/>
                  <a:pt x="5581200" y="2301583"/>
                  <a:pt x="5234415" y="2467714"/>
                </a:cubicBezTo>
                <a:lnTo>
                  <a:pt x="5234415" y="2467714"/>
                </a:lnTo>
                <a:lnTo>
                  <a:pt x="5234402" y="2467714"/>
                </a:lnTo>
                <a:cubicBezTo>
                  <a:pt x="5102560" y="2530876"/>
                  <a:pt x="4970514" y="2594140"/>
                  <a:pt x="4835815" y="2643704"/>
                </a:cubicBezTo>
                <a:cubicBezTo>
                  <a:pt x="4383406" y="2810279"/>
                  <a:pt x="3901453" y="2869690"/>
                  <a:pt x="3428044" y="2850110"/>
                </a:cubicBezTo>
                <a:cubicBezTo>
                  <a:pt x="2949328" y="2830239"/>
                  <a:pt x="2451960" y="2720300"/>
                  <a:pt x="2024869" y="2536706"/>
                </a:cubicBezTo>
                <a:cubicBezTo>
                  <a:pt x="1597777" y="2353099"/>
                  <a:pt x="1205987" y="2072214"/>
                  <a:pt x="846330" y="1761205"/>
                </a:cubicBezTo>
                <a:cubicBezTo>
                  <a:pt x="548708" y="1503790"/>
                  <a:pt x="247946" y="1198377"/>
                  <a:pt x="0" y="851425"/>
                </a:cubicBezTo>
                <a:lnTo>
                  <a:pt x="0" y="812242"/>
                </a:lnTo>
                <a:cubicBezTo>
                  <a:pt x="48075" y="880859"/>
                  <a:pt x="97913" y="947647"/>
                  <a:pt x="148963" y="1012552"/>
                </a:cubicBezTo>
                <a:cubicBezTo>
                  <a:pt x="466576" y="1415510"/>
                  <a:pt x="855628" y="1771344"/>
                  <a:pt x="1243881" y="2055460"/>
                </a:cubicBezTo>
                <a:cubicBezTo>
                  <a:pt x="1632135" y="2339590"/>
                  <a:pt x="2021606" y="2550862"/>
                  <a:pt x="2498113" y="2684664"/>
                </a:cubicBezTo>
                <a:cubicBezTo>
                  <a:pt x="2974619" y="2818453"/>
                  <a:pt x="3473879" y="2864608"/>
                  <a:pt x="3965533" y="2818453"/>
                </a:cubicBezTo>
                <a:cubicBezTo>
                  <a:pt x="4204866" y="2796136"/>
                  <a:pt x="4434879" y="2753402"/>
                  <a:pt x="4675481" y="2679113"/>
                </a:cubicBezTo>
                <a:cubicBezTo>
                  <a:pt x="4881510" y="2615494"/>
                  <a:pt x="5076341" y="2521612"/>
                  <a:pt x="5270753" y="2427933"/>
                </a:cubicBezTo>
                <a:lnTo>
                  <a:pt x="5270854" y="2427883"/>
                </a:lnTo>
                <a:cubicBezTo>
                  <a:pt x="5303447" y="2412181"/>
                  <a:pt x="5336014" y="2396479"/>
                  <a:pt x="5368632" y="2380929"/>
                </a:cubicBezTo>
                <a:cubicBezTo>
                  <a:pt x="5595839" y="2272625"/>
                  <a:pt x="5833877" y="2177324"/>
                  <a:pt x="6083545" y="2177970"/>
                </a:cubicBezTo>
                <a:cubicBezTo>
                  <a:pt x="6300391" y="2178186"/>
                  <a:pt x="6507957" y="2249890"/>
                  <a:pt x="6703245" y="2347764"/>
                </a:cubicBezTo>
                <a:cubicBezTo>
                  <a:pt x="6811154" y="2401916"/>
                  <a:pt x="6917006" y="2463570"/>
                  <a:pt x="7022948" y="2525275"/>
                </a:cubicBezTo>
                <a:cubicBezTo>
                  <a:pt x="7316266" y="2696133"/>
                  <a:pt x="7610297" y="2867396"/>
                  <a:pt x="7950910" y="2880969"/>
                </a:cubicBezTo>
                <a:cubicBezTo>
                  <a:pt x="8300641" y="2894884"/>
                  <a:pt x="8620000" y="2756393"/>
                  <a:pt x="8940046" y="2617598"/>
                </a:cubicBezTo>
                <a:cubicBezTo>
                  <a:pt x="9142418" y="2529837"/>
                  <a:pt x="9345058" y="2441950"/>
                  <a:pt x="9555836" y="2392411"/>
                </a:cubicBezTo>
                <a:cubicBezTo>
                  <a:pt x="10080070" y="2269102"/>
                  <a:pt x="10624275" y="2314129"/>
                  <a:pt x="11145461" y="2419050"/>
                </a:cubicBezTo>
                <a:cubicBezTo>
                  <a:pt x="11498582" y="2490044"/>
                  <a:pt x="11845963" y="2589895"/>
                  <a:pt x="12188825" y="2705790"/>
                </a:cubicBezTo>
                <a:close/>
                <a:moveTo>
                  <a:pt x="12188825" y="2884327"/>
                </a:moveTo>
                <a:cubicBezTo>
                  <a:pt x="11740670" y="2702887"/>
                  <a:pt x="11272962" y="2572228"/>
                  <a:pt x="10797204" y="2518976"/>
                </a:cubicBezTo>
                <a:cubicBezTo>
                  <a:pt x="10282277" y="2461124"/>
                  <a:pt x="9746641" y="2495050"/>
                  <a:pt x="9257057" y="2702697"/>
                </a:cubicBezTo>
                <a:cubicBezTo>
                  <a:pt x="9107490" y="2766240"/>
                  <a:pt x="8962011" y="2847905"/>
                  <a:pt x="8816393" y="2929633"/>
                </a:cubicBezTo>
                <a:cubicBezTo>
                  <a:pt x="8487295" y="3114355"/>
                  <a:pt x="8157549" y="3299458"/>
                  <a:pt x="7778489" y="3276570"/>
                </a:cubicBezTo>
                <a:cubicBezTo>
                  <a:pt x="7411999" y="3254506"/>
                  <a:pt x="7108955" y="3028825"/>
                  <a:pt x="6812842" y="2808302"/>
                </a:cubicBezTo>
                <a:lnTo>
                  <a:pt x="6812830" y="2808289"/>
                </a:lnTo>
                <a:cubicBezTo>
                  <a:pt x="6742642" y="2756025"/>
                  <a:pt x="6672848" y="2704041"/>
                  <a:pt x="6602687" y="2655135"/>
                </a:cubicBezTo>
                <a:cubicBezTo>
                  <a:pt x="6408770" y="2519940"/>
                  <a:pt x="6199795" y="2399229"/>
                  <a:pt x="5969312" y="2364049"/>
                </a:cubicBezTo>
                <a:cubicBezTo>
                  <a:pt x="5679523" y="2319909"/>
                  <a:pt x="5401097" y="2425906"/>
                  <a:pt x="5138111" y="2553574"/>
                </a:cubicBezTo>
                <a:cubicBezTo>
                  <a:pt x="5133933" y="2555601"/>
                  <a:pt x="5129756" y="2557616"/>
                  <a:pt x="5125579" y="2559644"/>
                </a:cubicBezTo>
                <a:cubicBezTo>
                  <a:pt x="5112590" y="2565955"/>
                  <a:pt x="5099576" y="2572267"/>
                  <a:pt x="5086562" y="2578590"/>
                </a:cubicBezTo>
                <a:lnTo>
                  <a:pt x="5086562" y="2578590"/>
                </a:lnTo>
                <a:cubicBezTo>
                  <a:pt x="4856853" y="2690126"/>
                  <a:pt x="4625126" y="2802650"/>
                  <a:pt x="4389996" y="2872934"/>
                </a:cubicBezTo>
                <a:cubicBezTo>
                  <a:pt x="4137268" y="2948465"/>
                  <a:pt x="3877456" y="2992479"/>
                  <a:pt x="3616653" y="3006533"/>
                </a:cubicBezTo>
                <a:cubicBezTo>
                  <a:pt x="3088623" y="3034617"/>
                  <a:pt x="2554600" y="2938999"/>
                  <a:pt x="2066196" y="2720161"/>
                </a:cubicBezTo>
                <a:cubicBezTo>
                  <a:pt x="1618930" y="2519635"/>
                  <a:pt x="1219929" y="2210033"/>
                  <a:pt x="839263" y="1871144"/>
                </a:cubicBezTo>
                <a:cubicBezTo>
                  <a:pt x="535375" y="1600613"/>
                  <a:pt x="246180" y="1301630"/>
                  <a:pt x="0" y="964742"/>
                </a:cubicBezTo>
                <a:lnTo>
                  <a:pt x="0" y="934550"/>
                </a:lnTo>
                <a:cubicBezTo>
                  <a:pt x="38954" y="987806"/>
                  <a:pt x="78779" y="1039892"/>
                  <a:pt x="119118" y="1090789"/>
                </a:cubicBezTo>
                <a:cubicBezTo>
                  <a:pt x="445533" y="1502612"/>
                  <a:pt x="813984" y="1849904"/>
                  <a:pt x="1231889" y="2173877"/>
                </a:cubicBezTo>
                <a:cubicBezTo>
                  <a:pt x="1649796" y="2497851"/>
                  <a:pt x="2092161" y="2755455"/>
                  <a:pt x="2592703" y="2885493"/>
                </a:cubicBezTo>
                <a:cubicBezTo>
                  <a:pt x="3118714" y="3022134"/>
                  <a:pt x="3674385" y="3029737"/>
                  <a:pt x="4205196" y="2903958"/>
                </a:cubicBezTo>
                <a:cubicBezTo>
                  <a:pt x="4473883" y="2840149"/>
                  <a:pt x="4738914" y="2732834"/>
                  <a:pt x="4979948" y="2612149"/>
                </a:cubicBezTo>
                <a:cubicBezTo>
                  <a:pt x="4987426" y="2608410"/>
                  <a:pt x="4994905" y="2604659"/>
                  <a:pt x="5002396" y="2600907"/>
                </a:cubicBezTo>
                <a:cubicBezTo>
                  <a:pt x="5236281" y="2483682"/>
                  <a:pt x="5475640" y="2363719"/>
                  <a:pt x="5733801" y="2339209"/>
                </a:cubicBezTo>
                <a:cubicBezTo>
                  <a:pt x="6156881" y="2299163"/>
                  <a:pt x="6507055" y="2559010"/>
                  <a:pt x="6841549" y="2807224"/>
                </a:cubicBezTo>
                <a:lnTo>
                  <a:pt x="6841600" y="2807250"/>
                </a:lnTo>
                <a:cubicBezTo>
                  <a:pt x="6868403" y="2827146"/>
                  <a:pt x="6895104" y="2846954"/>
                  <a:pt x="6921742" y="2866534"/>
                </a:cubicBezTo>
                <a:cubicBezTo>
                  <a:pt x="7108802" y="3004189"/>
                  <a:pt x="7303100" y="3137534"/>
                  <a:pt x="7520251" y="3208174"/>
                </a:cubicBezTo>
                <a:cubicBezTo>
                  <a:pt x="7779352" y="3292500"/>
                  <a:pt x="8036804" y="3267066"/>
                  <a:pt x="8302279" y="3167569"/>
                </a:cubicBezTo>
                <a:cubicBezTo>
                  <a:pt x="8491993" y="3096461"/>
                  <a:pt x="8670343" y="2995495"/>
                  <a:pt x="8848604" y="2894580"/>
                </a:cubicBezTo>
                <a:lnTo>
                  <a:pt x="8848617" y="2894567"/>
                </a:lnTo>
                <a:lnTo>
                  <a:pt x="8848668" y="2894542"/>
                </a:lnTo>
                <a:cubicBezTo>
                  <a:pt x="8919833" y="2854267"/>
                  <a:pt x="8990973" y="2813992"/>
                  <a:pt x="9062811" y="2775631"/>
                </a:cubicBezTo>
                <a:cubicBezTo>
                  <a:pt x="9278591" y="2660496"/>
                  <a:pt x="9508757" y="2581936"/>
                  <a:pt x="9743480" y="2534767"/>
                </a:cubicBezTo>
                <a:cubicBezTo>
                  <a:pt x="10558684" y="2370512"/>
                  <a:pt x="11412537" y="2545057"/>
                  <a:pt x="12188825" y="2863011"/>
                </a:cubicBezTo>
                <a:close/>
              </a:path>
            </a:pathLst>
          </a:custGeom>
          <a:solidFill>
            <a:schemeClr val="accent1">
              <a:alpha val="50000"/>
            </a:schemeClr>
          </a:solidFill>
          <a:ln w="12690" cap="flat">
            <a:noFill/>
            <a:prstDash val="solid"/>
            <a:miter/>
          </a:ln>
        </p:spPr>
        <p:txBody>
          <a:bodyPr rtlCol="0" anchor="ctr"/>
          <a:lstStyle/>
          <a:p>
            <a:endParaRPr lang="zh-CN" altLang="en-US">
              <a:latin typeface="MiSans Demibold" charset="0"/>
              <a:sym typeface="MiSans Demibold" charset="0"/>
            </a:endParaRPr>
          </a:p>
        </p:txBody>
      </p:sp>
      <p:sp>
        <p:nvSpPr>
          <p:cNvPr id="2" name="标题 1"/>
          <p:cNvSpPr>
            <a:spLocks noGrp="1"/>
          </p:cNvSpPr>
          <p:nvPr>
            <p:ph type="ctrTitle"/>
            <p:custDataLst>
              <p:tags r:id="rId3"/>
            </p:custDataLst>
          </p:nvPr>
        </p:nvSpPr>
        <p:spPr>
          <a:xfrm>
            <a:off x="1112972" y="3477870"/>
            <a:ext cx="9844775" cy="1800000"/>
          </a:xfrm>
        </p:spPr>
        <p:txBody>
          <a:bodyPr wrap="square" anchor="b">
            <a:normAutofit/>
          </a:bodyPr>
          <a:lstStyle>
            <a:lvl1pPr algn="l">
              <a:lnSpc>
                <a:spcPct val="100000"/>
              </a:lnSpc>
              <a:defRPr sz="5400">
                <a:solidFill>
                  <a:schemeClr val="accent1"/>
                </a:solidFill>
                <a:latin typeface="+mj-ea"/>
                <a:ea typeface="+mj-ea"/>
                <a:cs typeface="+mj-ea"/>
                <a:sym typeface="+mj-ea"/>
              </a:defRPr>
            </a:lvl1pPr>
          </a:lstStyle>
          <a:p>
            <a:r>
              <a:rPr lang="zh-CN" altLang="en-US"/>
              <a:t>单击此处编辑母版标题样式</a:t>
            </a:r>
            <a:endParaRPr lang="zh-CN" altLang="en-US" dirty="0"/>
          </a:p>
        </p:txBody>
      </p:sp>
      <p:sp>
        <p:nvSpPr>
          <p:cNvPr id="4" name="日期占位符 3"/>
          <p:cNvSpPr>
            <a:spLocks noGrp="1"/>
          </p:cNvSpPr>
          <p:nvPr>
            <p:ph type="dt" sz="half" idx="10"/>
            <p:custDataLst>
              <p:tags r:id="rId4"/>
            </p:custDataLst>
          </p:nvPr>
        </p:nvSpPr>
        <p:spPr/>
        <p:txBody>
          <a:bodyPr wrap="square">
            <a:normAutofit/>
          </a:bodyPr>
          <a:lstStyle>
            <a:lvl1pPr>
              <a:defRPr>
                <a:latin typeface="+mn-ea"/>
                <a:ea typeface="+mn-ea"/>
                <a:cs typeface="+mn-ea"/>
                <a:sym typeface="+mn-ea"/>
              </a:defRPr>
            </a:lvl1pPr>
          </a:lstStyle>
          <a:p>
            <a:fld id="{5592522B-0F24-4480-B9DD-A9474A6880D6}"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lvl1pPr>
              <a:defRPr>
                <a:latin typeface="MiSans Demibold" charset="0"/>
                <a:sym typeface="MiSans Demibold" charset="0"/>
              </a:defRPr>
            </a:lvl1pPr>
          </a:lstStyle>
          <a:p>
            <a:endParaRPr lang="zh-CN" altLang="en-US"/>
          </a:p>
        </p:txBody>
      </p:sp>
      <p:sp>
        <p:nvSpPr>
          <p:cNvPr id="6" name="灯片编号占位符 5"/>
          <p:cNvSpPr>
            <a:spLocks noGrp="1"/>
          </p:cNvSpPr>
          <p:nvPr>
            <p:ph type="sldNum" sz="quarter" idx="12"/>
            <p:custDataLst>
              <p:tags r:id="rId6"/>
            </p:custDataLst>
          </p:nvPr>
        </p:nvSpPr>
        <p:spPr>
          <a:xfrm>
            <a:off x="8610600" y="6356350"/>
            <a:ext cx="2743200" cy="365125"/>
          </a:xfrm>
        </p:spPr>
        <p:txBody>
          <a:bodyPr wrap="square">
            <a:normAutofit/>
          </a:bodyPr>
          <a:lstStyle>
            <a:lvl1pPr>
              <a:defRPr>
                <a:latin typeface="+mn-ea"/>
                <a:ea typeface="+mn-ea"/>
                <a:cs typeface="+mn-ea"/>
                <a:sym typeface="+mn-ea"/>
              </a:defRPr>
            </a:lvl1pPr>
          </a:lstStyle>
          <a:p>
            <a:fld id="{BE5F26B5-172A-4DC2-B0B7-181CFC56B87C}" type="slidenum">
              <a:rPr lang="zh-CN" altLang="en-US" smtClean="0"/>
            </a:fld>
            <a:endParaRPr lang="zh-CN" altLang="en-US"/>
          </a:p>
        </p:txBody>
      </p:sp>
      <p:sp>
        <p:nvSpPr>
          <p:cNvPr id="24" name="署名占位符 10"/>
          <p:cNvSpPr>
            <a:spLocks noGrp="1"/>
          </p:cNvSpPr>
          <p:nvPr>
            <p:ph type="body" sz="quarter" idx="17" hasCustomPrompt="1"/>
            <p:custDataLst>
              <p:tags r:id="rId7"/>
            </p:custDataLst>
          </p:nvPr>
        </p:nvSpPr>
        <p:spPr>
          <a:xfrm>
            <a:off x="1093850" y="5527799"/>
            <a:ext cx="10043122" cy="579632"/>
          </a:xfrm>
        </p:spPr>
        <p:txBody>
          <a:bodyPr wrap="square" anchor="t">
            <a:normAutofit/>
          </a:bodyPr>
          <a:lstStyle>
            <a:lvl1pPr marL="0" indent="0" algn="l">
              <a:lnSpc>
                <a:spcPct val="100000"/>
              </a:lnSpc>
              <a:buNone/>
              <a:defRPr sz="2400">
                <a:solidFill>
                  <a:schemeClr val="accent1"/>
                </a:solidFill>
                <a:latin typeface="+mn-ea"/>
                <a:ea typeface="+mn-ea"/>
                <a:cs typeface="+mn-ea"/>
                <a:sym typeface="+mn-ea"/>
              </a:defRPr>
            </a:lvl1pPr>
          </a:lstStyle>
          <a:p>
            <a:pPr lvl="0"/>
            <a:r>
              <a:rPr lang="zh-CN" altLang="en-US"/>
              <a:t>署名</a:t>
            </a:r>
            <a:endParaRPr lang="zh-CN"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184" y="523097"/>
            <a:ext cx="10515600" cy="1325563"/>
          </a:xfrm>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184" y="1983597"/>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72184" y="1983597"/>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8039" y="516256"/>
            <a:ext cx="10515890" cy="1324340"/>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039" y="1935192"/>
            <a:ext cx="5163349" cy="8277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8039" y="2818085"/>
            <a:ext cx="5163349" cy="3523690"/>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66931" y="1935192"/>
            <a:ext cx="5186998" cy="8277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66931" y="2818085"/>
            <a:ext cx="5186998" cy="3523690"/>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8184" y="723122"/>
            <a:ext cx="4165349"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1584" y="723123"/>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8184" y="2323322"/>
            <a:ext cx="4165349" cy="3811588"/>
          </a:xfr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884" y="523097"/>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184" y="523097"/>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1" Type="http://schemas.openxmlformats.org/officeDocument/2006/relationships/theme" Target="../theme/theme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tags" Target="../tags/tag14.xml"/><Relationship Id="rId8" Type="http://schemas.openxmlformats.org/officeDocument/2006/relationships/tags" Target="../tags/tag13.xml"/><Relationship Id="rId7" Type="http://schemas.openxmlformats.org/officeDocument/2006/relationships/tags" Target="../tags/tag12.xml"/><Relationship Id="rId6" Type="http://schemas.openxmlformats.org/officeDocument/2006/relationships/tags" Target="../tags/tag11.xml"/><Relationship Id="rId5" Type="http://schemas.openxmlformats.org/officeDocument/2006/relationships/tags" Target="../tags/tag10.xml"/><Relationship Id="rId4" Type="http://schemas.openxmlformats.org/officeDocument/2006/relationships/tags" Target="../tags/tag9.xml"/><Relationship Id="rId3" Type="http://schemas.openxmlformats.org/officeDocument/2006/relationships/tags" Target="../tags/tag8.xml"/><Relationship Id="rId2" Type="http://schemas.openxmlformats.org/officeDocument/2006/relationships/tags" Target="../tags/tag7.xml"/><Relationship Id="rId10" Type="http://schemas.openxmlformats.org/officeDocument/2006/relationships/theme" Target="../theme/theme2.xml"/><Relationship Id="rId1" Type="http://schemas.openxmlformats.org/officeDocument/2006/relationships/slideLayout" Target="../slideLayouts/slideLayout11.xml"/></Relationships>
</file>

<file path=ppt/slideMasters/_rels/slideMaster3.xml.rels><?xml version="1.0" encoding="UTF-8" standalone="yes"?>
<Relationships xmlns="http://schemas.openxmlformats.org/package/2006/relationships"><Relationship Id="rId9" Type="http://schemas.openxmlformats.org/officeDocument/2006/relationships/tags" Target="../tags/tag28.xml"/><Relationship Id="rId8" Type="http://schemas.openxmlformats.org/officeDocument/2006/relationships/tags" Target="../tags/tag27.xml"/><Relationship Id="rId7" Type="http://schemas.openxmlformats.org/officeDocument/2006/relationships/tags" Target="../tags/tag26.xml"/><Relationship Id="rId6" Type="http://schemas.openxmlformats.org/officeDocument/2006/relationships/tags" Target="../tags/tag25.xml"/><Relationship Id="rId5" Type="http://schemas.openxmlformats.org/officeDocument/2006/relationships/tags" Target="../tags/tag24.xml"/><Relationship Id="rId4" Type="http://schemas.openxmlformats.org/officeDocument/2006/relationships/tags" Target="../tags/tag23.xml"/><Relationship Id="rId3" Type="http://schemas.openxmlformats.org/officeDocument/2006/relationships/tags" Target="../tags/tag22.xml"/><Relationship Id="rId2" Type="http://schemas.openxmlformats.org/officeDocument/2006/relationships/tags" Target="../tags/tag21.xml"/><Relationship Id="rId10" Type="http://schemas.openxmlformats.org/officeDocument/2006/relationships/theme" Target="../theme/theme3.xml"/><Relationship Id="rId1" Type="http://schemas.openxmlformats.org/officeDocument/2006/relationships/slideLayout" Target="../slideLayouts/slideLayout12.xml"/></Relationships>
</file>

<file path=ppt/slideMasters/_rels/slideMaster4.xml.rels><?xml version="1.0" encoding="UTF-8" standalone="yes"?>
<Relationships xmlns="http://schemas.openxmlformats.org/package/2006/relationships"><Relationship Id="rId9" Type="http://schemas.openxmlformats.org/officeDocument/2006/relationships/slideLayout" Target="../slideLayouts/slideLayout21.xml"/><Relationship Id="rId8" Type="http://schemas.openxmlformats.org/officeDocument/2006/relationships/slideLayout" Target="../slideLayouts/slideLayout20.xml"/><Relationship Id="rId7" Type="http://schemas.openxmlformats.org/officeDocument/2006/relationships/slideLayout" Target="../slideLayouts/slideLayout19.xml"/><Relationship Id="rId6" Type="http://schemas.openxmlformats.org/officeDocument/2006/relationships/slideLayout" Target="../slideLayouts/slideLayout18.xml"/><Relationship Id="rId5" Type="http://schemas.openxmlformats.org/officeDocument/2006/relationships/slideLayout" Target="../slideLayouts/slideLayout17.xml"/><Relationship Id="rId4" Type="http://schemas.openxmlformats.org/officeDocument/2006/relationships/slideLayout" Target="../slideLayouts/slideLayout16.xml"/><Relationship Id="rId3" Type="http://schemas.openxmlformats.org/officeDocument/2006/relationships/slideLayout" Target="../slideLayouts/slideLayout15.xml"/><Relationship Id="rId20" Type="http://schemas.openxmlformats.org/officeDocument/2006/relationships/theme" Target="../theme/theme4.xml"/><Relationship Id="rId2" Type="http://schemas.openxmlformats.org/officeDocument/2006/relationships/slideLayout" Target="../slideLayouts/slideLayout14.xml"/><Relationship Id="rId19" Type="http://schemas.openxmlformats.org/officeDocument/2006/relationships/tags" Target="../tags/tag95.xml"/><Relationship Id="rId18" Type="http://schemas.openxmlformats.org/officeDocument/2006/relationships/tags" Target="../tags/tag94.xml"/><Relationship Id="rId17" Type="http://schemas.openxmlformats.org/officeDocument/2006/relationships/tags" Target="../tags/tag93.xml"/><Relationship Id="rId16" Type="http://schemas.openxmlformats.org/officeDocument/2006/relationships/tags" Target="../tags/tag92.xml"/><Relationship Id="rId15" Type="http://schemas.openxmlformats.org/officeDocument/2006/relationships/tags" Target="../tags/tag91.xml"/><Relationship Id="rId14" Type="http://schemas.openxmlformats.org/officeDocument/2006/relationships/tags" Target="../tags/tag90.xml"/><Relationship Id="rId13" Type="http://schemas.openxmlformats.org/officeDocument/2006/relationships/tags" Target="../tags/tag89.xml"/><Relationship Id="rId12" Type="http://schemas.openxmlformats.org/officeDocument/2006/relationships/tags" Target="../tags/tag88.xml"/><Relationship Id="rId11" Type="http://schemas.openxmlformats.org/officeDocument/2006/relationships/slideLayout" Target="../slideLayouts/slideLayout23.xml"/><Relationship Id="rId10" Type="http://schemas.openxmlformats.org/officeDocument/2006/relationships/slideLayout" Target="../slideLayouts/slideLayout22.xml"/><Relationship Id="rId1"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168" y="523113"/>
            <a:ext cx="10515600" cy="1325563"/>
          </a:xfrm>
          <a:prstGeom prst="rect">
            <a:avLst/>
          </a:prstGeom>
        </p:spPr>
        <p:txBody>
          <a:bodyPr vert="horz" lIns="91440" tIns="45720" rIns="91440" bIns="45720" rtlCol="0" anchor="ctr">
            <a:no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168" y="1983613"/>
            <a:ext cx="10515600" cy="4351338"/>
          </a:xfrm>
          <a:prstGeom prst="rect">
            <a:avLst/>
          </a:prstGeom>
        </p:spPr>
        <p:txBody>
          <a:bodyPr vert="horz" lIns="91440" tIns="45720" rIns="91440" bIns="45720" rtlCol="0">
            <a:no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en-US" altLang="zh-CN" dirty="0"/>
          </a:p>
          <a:p>
            <a:pPr lvl="5"/>
            <a:r>
              <a:rPr lang="zh-CN" altLang="en-US" dirty="0"/>
              <a:t>第六级</a:t>
            </a:r>
            <a:endParaRPr lang="en-US" altLang="zh-CN" dirty="0"/>
          </a:p>
          <a:p>
            <a:pPr marL="2971800" marR="0" lvl="6"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defRPr/>
            </a:pPr>
            <a:r>
              <a:rPr lang="zh-CN" altLang="en-US" dirty="0"/>
              <a:t>第七级</a:t>
            </a:r>
            <a:endParaRPr lang="en-US" altLang="zh-CN" dirty="0"/>
          </a:p>
          <a:p>
            <a:pPr marL="3429000" marR="0" lvl="7"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defRPr/>
            </a:pPr>
            <a:r>
              <a:rPr lang="zh-CN" altLang="en-US" dirty="0"/>
              <a:t>第八级</a:t>
            </a:r>
            <a:endParaRPr lang="en-US" altLang="zh-CN" dirty="0"/>
          </a:p>
          <a:p>
            <a:pPr marL="3886200" marR="0" lvl="8"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defRPr/>
            </a:pPr>
            <a:r>
              <a:rPr lang="zh-CN" altLang="en-US" dirty="0"/>
              <a:t>第九级</a:t>
            </a:r>
            <a:endParaRPr lang="en-US" altLang="zh-CN" dirty="0"/>
          </a:p>
          <a:p>
            <a:pPr marL="3886200" marR="0" lvl="8"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defRPr/>
            </a:pPr>
            <a:endParaRPr lang="en-US" altLang="zh-CN" dirty="0"/>
          </a:p>
          <a:p>
            <a:pPr lvl="5"/>
            <a:endParaRPr lang="zh-CN" alt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14400" rtl="0" eaLnBrk="1" latinLnBrk="0" hangingPunct="1">
        <a:lnSpc>
          <a:spcPct val="90000"/>
        </a:lnSpc>
        <a:spcBef>
          <a:spcPct val="0"/>
        </a:spcBef>
        <a:buNone/>
        <a:defRPr sz="4400" kern="1200">
          <a:solidFill>
            <a:schemeClr val="tx1"/>
          </a:solidFill>
          <a:latin typeface="微软雅黑" panose="020B0503020204020204" charset="-122"/>
          <a:ea typeface="微软雅黑" panose="020B0503020204020204"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微软雅黑" panose="020B0503020204020204" charset="-122"/>
          <a:ea typeface="微软雅黑" panose="020B050302020402020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panose="020B0503020204020204" charset="-122"/>
          <a:ea typeface="微软雅黑" panose="020B050302020402020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panose="020B0503020204020204" charset="-122"/>
          <a:ea typeface="微软雅黑" panose="020B050302020402020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panose="020B0503020204020204" charset="-122"/>
          <a:ea typeface="微软雅黑" panose="020B050302020402020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panose="020B0503020204020204" charset="-122"/>
          <a:ea typeface="微软雅黑" panose="020B0503020204020204" charset="-122"/>
          <a:cs typeface="+mn-cs"/>
        </a:defRPr>
      </a:lvl5pPr>
      <a:lvl6pPr marL="25146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defRPr lang="zh-CN" altLang="en-US" sz="2400" kern="1200" dirty="0">
          <a:solidFill>
            <a:schemeClr val="tx1"/>
          </a:solidFill>
          <a:latin typeface="微软雅黑" panose="020B0503020204020204" charset="-122"/>
          <a:ea typeface="微软雅黑" panose="020B0503020204020204" charset="-122"/>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en-US" altLang="zh-CN" sz="2400" kern="1200" dirty="0" smtClean="0">
          <a:solidFill>
            <a:schemeClr val="tx1"/>
          </a:solidFill>
          <a:latin typeface="微软雅黑" panose="020B0503020204020204" charset="-122"/>
          <a:ea typeface="微软雅黑" panose="020B0503020204020204" charset="-122"/>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en-US" altLang="zh-CN" sz="2400" kern="1200" dirty="0" smtClean="0">
          <a:solidFill>
            <a:schemeClr val="tx1"/>
          </a:solidFill>
          <a:latin typeface="微软雅黑" panose="020B0503020204020204" charset="-122"/>
          <a:ea typeface="微软雅黑" panose="020B0503020204020204" charset="-122"/>
          <a:cs typeface="+mn-cs"/>
        </a:defRPr>
      </a:lvl8pPr>
      <a:lvl9pPr marL="3657600" indent="0" algn="l" defTabSz="914400" rtl="0" eaLnBrk="1" latinLnBrk="0" hangingPunct="1">
        <a:lnSpc>
          <a:spcPct val="90000"/>
        </a:lnSpc>
        <a:spcBef>
          <a:spcPts val="500"/>
        </a:spcBef>
        <a:buFont typeface="Arial" panose="020B0604020202020204" pitchFamily="34" charset="0"/>
        <a:buNone/>
        <a:defRPr lang="en-US" altLang="zh-CN" sz="2400" kern="1200" dirty="0" smtClean="0">
          <a:solidFill>
            <a:schemeClr val="tx1"/>
          </a:solidFill>
          <a:latin typeface="微软雅黑" panose="020B0503020204020204" charset="-122"/>
          <a:ea typeface="微软雅黑" panose="020B0503020204020204" charset="-122"/>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图片 7" descr="C:/Users/kingsoft/AppData/Local/Temp/fig2wpp/@svg_UnionUnion_#color-2113&amp;617.svg"/>
          <p:cNvSpPr/>
          <p:nvPr userDrawn="1">
            <p:custDataLst>
              <p:tags r:id="rId2"/>
            </p:custDataLst>
          </p:nvPr>
        </p:nvSpPr>
        <p:spPr>
          <a:xfrm>
            <a:off x="0" y="0"/>
            <a:ext cx="1450687" cy="703135"/>
          </a:xfrm>
          <a:custGeom>
            <a:avLst/>
            <a:gdLst>
              <a:gd name="connsiteX0" fmla="*/ 0 w 1450687"/>
              <a:gd name="connsiteY0" fmla="*/ 397131 h 703135"/>
              <a:gd name="connsiteX1" fmla="*/ 73149 w 1450687"/>
              <a:gd name="connsiteY1" fmla="*/ 375585 h 703135"/>
              <a:gd name="connsiteX2" fmla="*/ 219214 w 1450687"/>
              <a:gd name="connsiteY2" fmla="*/ 334969 h 703135"/>
              <a:gd name="connsiteX3" fmla="*/ 791957 w 1450687"/>
              <a:gd name="connsiteY3" fmla="*/ 129145 h 703135"/>
              <a:gd name="connsiteX4" fmla="*/ 962788 w 1450687"/>
              <a:gd name="connsiteY4" fmla="*/ 0 h 703135"/>
              <a:gd name="connsiteX5" fmla="*/ 990538 w 1450687"/>
              <a:gd name="connsiteY5" fmla="*/ 0 h 703135"/>
              <a:gd name="connsiteX6" fmla="*/ 543929 w 1450687"/>
              <a:gd name="connsiteY6" fmla="*/ 255902 h 703135"/>
              <a:gd name="connsiteX7" fmla="*/ 208127 w 1450687"/>
              <a:gd name="connsiteY7" fmla="*/ 354366 h 703135"/>
              <a:gd name="connsiteX8" fmla="*/ 208122 w 1450687"/>
              <a:gd name="connsiteY8" fmla="*/ 354368 h 703135"/>
              <a:gd name="connsiteX9" fmla="*/ 208117 w 1450687"/>
              <a:gd name="connsiteY9" fmla="*/ 354369 h 703135"/>
              <a:gd name="connsiteX10" fmla="*/ 208111 w 1450687"/>
              <a:gd name="connsiteY10" fmla="*/ 354372 h 703135"/>
              <a:gd name="connsiteX11" fmla="*/ 208105 w 1450687"/>
              <a:gd name="connsiteY11" fmla="*/ 354373 h 703135"/>
              <a:gd name="connsiteX12" fmla="*/ 208099 w 1450687"/>
              <a:gd name="connsiteY12" fmla="*/ 354376 h 703135"/>
              <a:gd name="connsiteX13" fmla="*/ 0 w 1450687"/>
              <a:gd name="connsiteY13" fmla="*/ 412802 h 703135"/>
              <a:gd name="connsiteX14" fmla="*/ 1300845 w 1450687"/>
              <a:gd name="connsiteY14" fmla="*/ 0 h 703135"/>
              <a:gd name="connsiteX15" fmla="*/ 1314837 w 1450687"/>
              <a:gd name="connsiteY15" fmla="*/ 21936 h 703135"/>
              <a:gd name="connsiteX16" fmla="*/ 1435934 w 1450687"/>
              <a:gd name="connsiteY16" fmla="*/ 454046 h 703135"/>
              <a:gd name="connsiteX17" fmla="*/ 494630 w 1450687"/>
              <a:gd name="connsiteY17" fmla="*/ 675967 h 703135"/>
              <a:gd name="connsiteX18" fmla="*/ 291135 w 1450687"/>
              <a:gd name="connsiteY18" fmla="*/ 681279 h 703135"/>
              <a:gd name="connsiteX19" fmla="*/ 0 w 1450687"/>
              <a:gd name="connsiteY19" fmla="*/ 703135 h 703135"/>
              <a:gd name="connsiteX20" fmla="*/ 0 w 1450687"/>
              <a:gd name="connsiteY20" fmla="*/ 692666 h 703135"/>
              <a:gd name="connsiteX21" fmla="*/ 474990 w 1450687"/>
              <a:gd name="connsiteY21" fmla="*/ 663858 h 703135"/>
              <a:gd name="connsiteX22" fmla="*/ 538755 w 1450687"/>
              <a:gd name="connsiteY22" fmla="*/ 662058 h 703135"/>
              <a:gd name="connsiteX23" fmla="*/ 538759 w 1450687"/>
              <a:gd name="connsiteY23" fmla="*/ 662058 h 703135"/>
              <a:gd name="connsiteX24" fmla="*/ 1226189 w 1450687"/>
              <a:gd name="connsiteY24" fmla="*/ 590592 h 703135"/>
              <a:gd name="connsiteX25" fmla="*/ 1396095 w 1450687"/>
              <a:gd name="connsiteY25" fmla="*/ 216959 h 703135"/>
              <a:gd name="connsiteX26" fmla="*/ 1282797 w 1450687"/>
              <a:gd name="connsiteY26" fmla="*/ 0 h 703135"/>
              <a:gd name="connsiteX27" fmla="*/ 1249573 w 1450687"/>
              <a:gd name="connsiteY27" fmla="*/ 412796 h 703135"/>
              <a:gd name="connsiteX28" fmla="*/ 633987 w 1450687"/>
              <a:gd name="connsiteY28" fmla="*/ 590888 h 703135"/>
              <a:gd name="connsiteX29" fmla="*/ 426770 w 1450687"/>
              <a:gd name="connsiteY29" fmla="*/ 610661 h 703135"/>
              <a:gd name="connsiteX30" fmla="*/ 426739 w 1450687"/>
              <a:gd name="connsiteY30" fmla="*/ 610664 h 703135"/>
              <a:gd name="connsiteX31" fmla="*/ 426709 w 1450687"/>
              <a:gd name="connsiteY31" fmla="*/ 610667 h 703135"/>
              <a:gd name="connsiteX32" fmla="*/ 0 w 1450687"/>
              <a:gd name="connsiteY32" fmla="*/ 657413 h 703135"/>
              <a:gd name="connsiteX33" fmla="*/ 0 w 1450687"/>
              <a:gd name="connsiteY33" fmla="*/ 641958 h 703135"/>
              <a:gd name="connsiteX34" fmla="*/ 395179 w 1450687"/>
              <a:gd name="connsiteY34" fmla="*/ 600952 h 703135"/>
              <a:gd name="connsiteX35" fmla="*/ 395184 w 1450687"/>
              <a:gd name="connsiteY35" fmla="*/ 600952 h 703135"/>
              <a:gd name="connsiteX36" fmla="*/ 395198 w 1450687"/>
              <a:gd name="connsiteY36" fmla="*/ 600951 h 703135"/>
              <a:gd name="connsiteX37" fmla="*/ 395208 w 1450687"/>
              <a:gd name="connsiteY37" fmla="*/ 600950 h 703135"/>
              <a:gd name="connsiteX38" fmla="*/ 886314 w 1450687"/>
              <a:gd name="connsiteY38" fmla="*/ 544384 h 703135"/>
              <a:gd name="connsiteX39" fmla="*/ 1214964 w 1450687"/>
              <a:gd name="connsiteY39" fmla="*/ 420228 h 703135"/>
              <a:gd name="connsiteX40" fmla="*/ 1301844 w 1450687"/>
              <a:gd name="connsiteY40" fmla="*/ 188351 h 703135"/>
              <a:gd name="connsiteX41" fmla="*/ 1258427 w 1450687"/>
              <a:gd name="connsiteY41" fmla="*/ 0 h 703135"/>
              <a:gd name="connsiteX42" fmla="*/ 1276060 w 1450687"/>
              <a:gd name="connsiteY42" fmla="*/ 0 h 703135"/>
              <a:gd name="connsiteX43" fmla="*/ 1249573 w 1450687"/>
              <a:gd name="connsiteY43" fmla="*/ 412796 h 703135"/>
              <a:gd name="connsiteX44" fmla="*/ 0 w 1450687"/>
              <a:gd name="connsiteY44" fmla="*/ 582514 h 703135"/>
              <a:gd name="connsiteX45" fmla="*/ 362572 w 1450687"/>
              <a:gd name="connsiteY45" fmla="*/ 521332 h 703135"/>
              <a:gd name="connsiteX46" fmla="*/ 372455 w 1450687"/>
              <a:gd name="connsiteY46" fmla="*/ 519852 h 703135"/>
              <a:gd name="connsiteX47" fmla="*/ 384834 w 1450687"/>
              <a:gd name="connsiteY47" fmla="*/ 517999 h 703135"/>
              <a:gd name="connsiteX48" fmla="*/ 384838 w 1450687"/>
              <a:gd name="connsiteY48" fmla="*/ 517998 h 703135"/>
              <a:gd name="connsiteX49" fmla="*/ 384840 w 1450687"/>
              <a:gd name="connsiteY49" fmla="*/ 517998 h 703135"/>
              <a:gd name="connsiteX50" fmla="*/ 1085968 w 1450687"/>
              <a:gd name="connsiteY50" fmla="*/ 305683 h 703135"/>
              <a:gd name="connsiteX51" fmla="*/ 1203652 w 1450687"/>
              <a:gd name="connsiteY51" fmla="*/ 0 h 703135"/>
              <a:gd name="connsiteX52" fmla="*/ 1221763 w 1450687"/>
              <a:gd name="connsiteY52" fmla="*/ 0 h 703135"/>
              <a:gd name="connsiteX53" fmla="*/ 884398 w 1450687"/>
              <a:gd name="connsiteY53" fmla="*/ 430811 h 703135"/>
              <a:gd name="connsiteX54" fmla="*/ 328764 w 1450687"/>
              <a:gd name="connsiteY54" fmla="*/ 540074 h 703135"/>
              <a:gd name="connsiteX55" fmla="*/ 328752 w 1450687"/>
              <a:gd name="connsiteY55" fmla="*/ 540076 h 703135"/>
              <a:gd name="connsiteX56" fmla="*/ 328601 w 1450687"/>
              <a:gd name="connsiteY56" fmla="*/ 540097 h 703135"/>
              <a:gd name="connsiteX57" fmla="*/ 328577 w 1450687"/>
              <a:gd name="connsiteY57" fmla="*/ 540101 h 703135"/>
              <a:gd name="connsiteX58" fmla="*/ 87028 w 1450687"/>
              <a:gd name="connsiteY58" fmla="*/ 577141 h 703135"/>
              <a:gd name="connsiteX59" fmla="*/ 0 w 1450687"/>
              <a:gd name="connsiteY59" fmla="*/ 593337 h 703135"/>
              <a:gd name="connsiteX60" fmla="*/ 0 w 1450687"/>
              <a:gd name="connsiteY60" fmla="*/ 499760 h 703135"/>
              <a:gd name="connsiteX61" fmla="*/ 243873 w 1450687"/>
              <a:gd name="connsiteY61" fmla="*/ 445614 h 703135"/>
              <a:gd name="connsiteX62" fmla="*/ 243875 w 1450687"/>
              <a:gd name="connsiteY62" fmla="*/ 445613 h 703135"/>
              <a:gd name="connsiteX63" fmla="*/ 579572 w 1450687"/>
              <a:gd name="connsiteY63" fmla="*/ 368430 h 703135"/>
              <a:gd name="connsiteX64" fmla="*/ 1105416 w 1450687"/>
              <a:gd name="connsiteY64" fmla="*/ 13585 h 703135"/>
              <a:gd name="connsiteX65" fmla="*/ 1111088 w 1450687"/>
              <a:gd name="connsiteY65" fmla="*/ 0 h 703135"/>
              <a:gd name="connsiteX66" fmla="*/ 1133274 w 1450687"/>
              <a:gd name="connsiteY66" fmla="*/ 0 h 703135"/>
              <a:gd name="connsiteX67" fmla="*/ 966977 w 1450687"/>
              <a:gd name="connsiteY67" fmla="*/ 216864 h 703135"/>
              <a:gd name="connsiteX68" fmla="*/ 345839 w 1450687"/>
              <a:gd name="connsiteY68" fmla="*/ 436144 h 703135"/>
              <a:gd name="connsiteX69" fmla="*/ 0 w 1450687"/>
              <a:gd name="connsiteY69" fmla="*/ 514228 h 703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1450687" h="703135">
                <a:moveTo>
                  <a:pt x="0" y="397131"/>
                </a:moveTo>
                <a:cubicBezTo>
                  <a:pt x="23971" y="389870"/>
                  <a:pt x="48352" y="382695"/>
                  <a:pt x="73149" y="375585"/>
                </a:cubicBezTo>
                <a:cubicBezTo>
                  <a:pt x="121420" y="361743"/>
                  <a:pt x="170333" y="348352"/>
                  <a:pt x="219214" y="334969"/>
                </a:cubicBezTo>
                <a:cubicBezTo>
                  <a:pt x="428352" y="277712"/>
                  <a:pt x="636887" y="220620"/>
                  <a:pt x="791957" y="129145"/>
                </a:cubicBezTo>
                <a:cubicBezTo>
                  <a:pt x="857875" y="90315"/>
                  <a:pt x="915109" y="47065"/>
                  <a:pt x="962788" y="0"/>
                </a:cubicBezTo>
                <a:lnTo>
                  <a:pt x="990538" y="0"/>
                </a:lnTo>
                <a:cubicBezTo>
                  <a:pt x="887166" y="105527"/>
                  <a:pt x="739124" y="190460"/>
                  <a:pt x="543929" y="255902"/>
                </a:cubicBezTo>
                <a:cubicBezTo>
                  <a:pt x="436595" y="291888"/>
                  <a:pt x="322368" y="323125"/>
                  <a:pt x="208127" y="354366"/>
                </a:cubicBezTo>
                <a:lnTo>
                  <a:pt x="208122" y="354368"/>
                </a:lnTo>
                <a:lnTo>
                  <a:pt x="208117" y="354369"/>
                </a:lnTo>
                <a:lnTo>
                  <a:pt x="208111" y="354372"/>
                </a:lnTo>
                <a:lnTo>
                  <a:pt x="208105" y="354373"/>
                </a:lnTo>
                <a:lnTo>
                  <a:pt x="208099" y="354376"/>
                </a:lnTo>
                <a:cubicBezTo>
                  <a:pt x="138212" y="373487"/>
                  <a:pt x="68320" y="392599"/>
                  <a:pt x="0" y="412802"/>
                </a:cubicBezTo>
                <a:close/>
                <a:moveTo>
                  <a:pt x="1300845" y="0"/>
                </a:moveTo>
                <a:cubicBezTo>
                  <a:pt x="1305572" y="7311"/>
                  <a:pt x="1310236" y="14624"/>
                  <a:pt x="1314837" y="21936"/>
                </a:cubicBezTo>
                <a:cubicBezTo>
                  <a:pt x="1406939" y="168290"/>
                  <a:pt x="1484014" y="326736"/>
                  <a:pt x="1435934" y="454046"/>
                </a:cubicBezTo>
                <a:cubicBezTo>
                  <a:pt x="1358367" y="658411"/>
                  <a:pt x="890169" y="667928"/>
                  <a:pt x="494630" y="675967"/>
                </a:cubicBezTo>
                <a:cubicBezTo>
                  <a:pt x="423557" y="677411"/>
                  <a:pt x="354830" y="678808"/>
                  <a:pt x="291135" y="681279"/>
                </a:cubicBezTo>
                <a:cubicBezTo>
                  <a:pt x="191221" y="685156"/>
                  <a:pt x="94128" y="692566"/>
                  <a:pt x="0" y="703135"/>
                </a:cubicBezTo>
                <a:lnTo>
                  <a:pt x="0" y="692666"/>
                </a:lnTo>
                <a:cubicBezTo>
                  <a:pt x="150612" y="676670"/>
                  <a:pt x="307657" y="668772"/>
                  <a:pt x="474990" y="663858"/>
                </a:cubicBezTo>
                <a:cubicBezTo>
                  <a:pt x="496114" y="663239"/>
                  <a:pt x="517387" y="662650"/>
                  <a:pt x="538755" y="662058"/>
                </a:cubicBezTo>
                <a:lnTo>
                  <a:pt x="538759" y="662058"/>
                </a:lnTo>
                <a:cubicBezTo>
                  <a:pt x="782283" y="655315"/>
                  <a:pt x="1038113" y="648231"/>
                  <a:pt x="1226189" y="590592"/>
                </a:cubicBezTo>
                <a:cubicBezTo>
                  <a:pt x="1446108" y="523159"/>
                  <a:pt x="1454653" y="372401"/>
                  <a:pt x="1396095" y="216959"/>
                </a:cubicBezTo>
                <a:cubicBezTo>
                  <a:pt x="1368933" y="145101"/>
                  <a:pt x="1329840" y="72775"/>
                  <a:pt x="1282797" y="0"/>
                </a:cubicBezTo>
                <a:close/>
                <a:moveTo>
                  <a:pt x="1249573" y="412796"/>
                </a:moveTo>
                <a:cubicBezTo>
                  <a:pt x="1140664" y="528536"/>
                  <a:pt x="880414" y="565566"/>
                  <a:pt x="633987" y="590888"/>
                </a:cubicBezTo>
                <a:cubicBezTo>
                  <a:pt x="565248" y="598010"/>
                  <a:pt x="495936" y="604342"/>
                  <a:pt x="426770" y="610661"/>
                </a:cubicBezTo>
                <a:lnTo>
                  <a:pt x="426739" y="610664"/>
                </a:lnTo>
                <a:lnTo>
                  <a:pt x="426709" y="610667"/>
                </a:lnTo>
                <a:cubicBezTo>
                  <a:pt x="281618" y="623922"/>
                  <a:pt x="137171" y="637118"/>
                  <a:pt x="0" y="657413"/>
                </a:cubicBezTo>
                <a:lnTo>
                  <a:pt x="0" y="641958"/>
                </a:lnTo>
                <a:cubicBezTo>
                  <a:pt x="126934" y="623663"/>
                  <a:pt x="261074" y="612307"/>
                  <a:pt x="395179" y="600952"/>
                </a:cubicBezTo>
                <a:lnTo>
                  <a:pt x="395184" y="600952"/>
                </a:lnTo>
                <a:lnTo>
                  <a:pt x="395198" y="600951"/>
                </a:lnTo>
                <a:lnTo>
                  <a:pt x="395208" y="600950"/>
                </a:lnTo>
                <a:cubicBezTo>
                  <a:pt x="563759" y="586679"/>
                  <a:pt x="732254" y="572413"/>
                  <a:pt x="886314" y="544384"/>
                </a:cubicBezTo>
                <a:cubicBezTo>
                  <a:pt x="1021135" y="519969"/>
                  <a:pt x="1144068" y="484200"/>
                  <a:pt x="1214964" y="420228"/>
                </a:cubicBezTo>
                <a:cubicBezTo>
                  <a:pt x="1285855" y="356257"/>
                  <a:pt x="1307001" y="273847"/>
                  <a:pt x="1301844" y="188351"/>
                </a:cubicBezTo>
                <a:cubicBezTo>
                  <a:pt x="1298191" y="126625"/>
                  <a:pt x="1282607" y="63816"/>
                  <a:pt x="1258427" y="0"/>
                </a:cubicBezTo>
                <a:lnTo>
                  <a:pt x="1276060" y="0"/>
                </a:lnTo>
                <a:cubicBezTo>
                  <a:pt x="1333025" y="148123"/>
                  <a:pt x="1353437" y="302415"/>
                  <a:pt x="1249573" y="412796"/>
                </a:cubicBezTo>
                <a:close/>
                <a:moveTo>
                  <a:pt x="0" y="582514"/>
                </a:moveTo>
                <a:cubicBezTo>
                  <a:pt x="116369" y="559395"/>
                  <a:pt x="237947" y="540024"/>
                  <a:pt x="362572" y="521332"/>
                </a:cubicBezTo>
                <a:lnTo>
                  <a:pt x="372455" y="519852"/>
                </a:lnTo>
                <a:lnTo>
                  <a:pt x="384834" y="517999"/>
                </a:lnTo>
                <a:lnTo>
                  <a:pt x="384838" y="517998"/>
                </a:lnTo>
                <a:lnTo>
                  <a:pt x="384840" y="517998"/>
                </a:lnTo>
                <a:cubicBezTo>
                  <a:pt x="658468" y="477051"/>
                  <a:pt x="946976" y="433877"/>
                  <a:pt x="1085968" y="305683"/>
                </a:cubicBezTo>
                <a:cubicBezTo>
                  <a:pt x="1178275" y="220546"/>
                  <a:pt x="1208913" y="113631"/>
                  <a:pt x="1203652" y="0"/>
                </a:cubicBezTo>
                <a:lnTo>
                  <a:pt x="1221763" y="0"/>
                </a:lnTo>
                <a:cubicBezTo>
                  <a:pt x="1232123" y="183279"/>
                  <a:pt x="1151882" y="344829"/>
                  <a:pt x="884398" y="430811"/>
                </a:cubicBezTo>
                <a:cubicBezTo>
                  <a:pt x="720825" y="483351"/>
                  <a:pt x="524346" y="511778"/>
                  <a:pt x="328764" y="540074"/>
                </a:cubicBezTo>
                <a:lnTo>
                  <a:pt x="328752" y="540076"/>
                </a:lnTo>
                <a:lnTo>
                  <a:pt x="328601" y="540097"/>
                </a:lnTo>
                <a:lnTo>
                  <a:pt x="328577" y="540101"/>
                </a:lnTo>
                <a:cubicBezTo>
                  <a:pt x="247089" y="551891"/>
                  <a:pt x="165758" y="563659"/>
                  <a:pt x="87028" y="577141"/>
                </a:cubicBezTo>
                <a:cubicBezTo>
                  <a:pt x="57495" y="582193"/>
                  <a:pt x="28493" y="587596"/>
                  <a:pt x="0" y="593337"/>
                </a:cubicBezTo>
                <a:close/>
                <a:moveTo>
                  <a:pt x="0" y="499760"/>
                </a:moveTo>
                <a:cubicBezTo>
                  <a:pt x="79877" y="480649"/>
                  <a:pt x="161872" y="463132"/>
                  <a:pt x="243873" y="445614"/>
                </a:cubicBezTo>
                <a:lnTo>
                  <a:pt x="243875" y="445613"/>
                </a:lnTo>
                <a:cubicBezTo>
                  <a:pt x="357643" y="421309"/>
                  <a:pt x="471422" y="397002"/>
                  <a:pt x="579572" y="368430"/>
                </a:cubicBezTo>
                <a:cubicBezTo>
                  <a:pt x="852234" y="296642"/>
                  <a:pt x="1034505" y="175760"/>
                  <a:pt x="1105416" y="13585"/>
                </a:cubicBezTo>
                <a:cubicBezTo>
                  <a:pt x="1107388" y="9075"/>
                  <a:pt x="1109279" y="4546"/>
                  <a:pt x="1111088" y="0"/>
                </a:cubicBezTo>
                <a:lnTo>
                  <a:pt x="1133274" y="0"/>
                </a:lnTo>
                <a:cubicBezTo>
                  <a:pt x="1102011" y="80679"/>
                  <a:pt x="1047860" y="154632"/>
                  <a:pt x="966977" y="216864"/>
                </a:cubicBezTo>
                <a:cubicBezTo>
                  <a:pt x="822514" y="328015"/>
                  <a:pt x="587233" y="384593"/>
                  <a:pt x="345839" y="436144"/>
                </a:cubicBezTo>
                <a:cubicBezTo>
                  <a:pt x="228714" y="461125"/>
                  <a:pt x="112000" y="486086"/>
                  <a:pt x="0" y="514228"/>
                </a:cubicBezTo>
                <a:close/>
              </a:path>
            </a:pathLst>
          </a:custGeom>
          <a:solidFill>
            <a:schemeClr val="accent1">
              <a:alpha val="20000"/>
            </a:schemeClr>
          </a:solidFill>
          <a:ln w="12590" cap="flat">
            <a:noFill/>
            <a:prstDash val="solid"/>
            <a:miter/>
          </a:ln>
        </p:spPr>
        <p:txBody>
          <a:bodyPr rtlCol="0" anchor="ctr"/>
          <a:lstStyle/>
          <a:p>
            <a:endParaRPr lang="zh-CN" altLang="en-US">
              <a:latin typeface="MiSans Demibold" charset="0"/>
              <a:sym typeface="MiSans Demibold" charset="0"/>
            </a:endParaRPr>
          </a:p>
        </p:txBody>
      </p:sp>
      <p:sp>
        <p:nvSpPr>
          <p:cNvPr id="11" name="图片 8" descr="C:/Users/kingsoft/AppData/Local/Temp/fig2wpp/@svg_UnionUnion_#color-2113&amp;643.svg"/>
          <p:cNvSpPr/>
          <p:nvPr userDrawn="1">
            <p:custDataLst>
              <p:tags r:id="rId3"/>
            </p:custDataLst>
          </p:nvPr>
        </p:nvSpPr>
        <p:spPr>
          <a:xfrm>
            <a:off x="9937905" y="2289018"/>
            <a:ext cx="2254095" cy="4568981"/>
          </a:xfrm>
          <a:custGeom>
            <a:avLst/>
            <a:gdLst>
              <a:gd name="connsiteX0" fmla="*/ 2254096 w 2254095"/>
              <a:gd name="connsiteY0" fmla="*/ 1324093 h 4568981"/>
              <a:gd name="connsiteX1" fmla="*/ 2146978 w 2254095"/>
              <a:gd name="connsiteY1" fmla="*/ 1706858 h 4568981"/>
              <a:gd name="connsiteX2" fmla="*/ 2254096 w 2254095"/>
              <a:gd name="connsiteY2" fmla="*/ 2708622 h 4568981"/>
              <a:gd name="connsiteX3" fmla="*/ 2254096 w 2254095"/>
              <a:gd name="connsiteY3" fmla="*/ 2777837 h 4568981"/>
              <a:gd name="connsiteX4" fmla="*/ 2190782 w 2254095"/>
              <a:gd name="connsiteY4" fmla="*/ 2498259 h 4568981"/>
              <a:gd name="connsiteX5" fmla="*/ 2220682 w 2254095"/>
              <a:gd name="connsiteY5" fmla="*/ 1350420 h 4568981"/>
              <a:gd name="connsiteX6" fmla="*/ 2254096 w 2254095"/>
              <a:gd name="connsiteY6" fmla="*/ 1274830 h 4568981"/>
              <a:gd name="connsiteX7" fmla="*/ 2254096 w 2254095"/>
              <a:gd name="connsiteY7" fmla="*/ 810923 h 4568981"/>
              <a:gd name="connsiteX8" fmla="*/ 2254096 w 2254095"/>
              <a:gd name="connsiteY8" fmla="*/ 848534 h 4568981"/>
              <a:gd name="connsiteX9" fmla="*/ 2004593 w 2254095"/>
              <a:gd name="connsiteY9" fmla="*/ 1416016 h 4568981"/>
              <a:gd name="connsiteX10" fmla="*/ 2105990 w 2254095"/>
              <a:gd name="connsiteY10" fmla="*/ 2653237 h 4568981"/>
              <a:gd name="connsiteX11" fmla="*/ 2207413 w 2254095"/>
              <a:gd name="connsiteY11" fmla="*/ 3022502 h 4568981"/>
              <a:gd name="connsiteX12" fmla="*/ 2207413 w 2254095"/>
              <a:gd name="connsiteY12" fmla="*/ 3022515 h 4568981"/>
              <a:gd name="connsiteX13" fmla="*/ 2254096 w 2254095"/>
              <a:gd name="connsiteY13" fmla="*/ 3188987 h 4568981"/>
              <a:gd name="connsiteX14" fmla="*/ 2254096 w 2254095"/>
              <a:gd name="connsiteY14" fmla="*/ 3247496 h 4568981"/>
              <a:gd name="connsiteX15" fmla="*/ 2190173 w 2254095"/>
              <a:gd name="connsiteY15" fmla="*/ 3018553 h 4568981"/>
              <a:gd name="connsiteX16" fmla="*/ 2190173 w 2254095"/>
              <a:gd name="connsiteY16" fmla="*/ 3018540 h 4568981"/>
              <a:gd name="connsiteX17" fmla="*/ 2190160 w 2254095"/>
              <a:gd name="connsiteY17" fmla="*/ 3018527 h 4568981"/>
              <a:gd name="connsiteX18" fmla="*/ 1984194 w 2254095"/>
              <a:gd name="connsiteY18" fmla="*/ 2177762 h 4568981"/>
              <a:gd name="connsiteX19" fmla="*/ 2254096 w 2254095"/>
              <a:gd name="connsiteY19" fmla="*/ 810923 h 4568981"/>
              <a:gd name="connsiteX20" fmla="*/ 2254096 w 2254095"/>
              <a:gd name="connsiteY20" fmla="*/ 385257 h 4568981"/>
              <a:gd name="connsiteX21" fmla="*/ 2254096 w 2254095"/>
              <a:gd name="connsiteY21" fmla="*/ 414618 h 4568981"/>
              <a:gd name="connsiteX22" fmla="*/ 1834008 w 2254095"/>
              <a:gd name="connsiteY22" fmla="*/ 1170113 h 4568981"/>
              <a:gd name="connsiteX23" fmla="*/ 1897335 w 2254095"/>
              <a:gd name="connsiteY23" fmla="*/ 2387121 h 4568981"/>
              <a:gd name="connsiteX24" fmla="*/ 2156416 w 2254095"/>
              <a:gd name="connsiteY24" fmla="*/ 3237463 h 4568981"/>
              <a:gd name="connsiteX25" fmla="*/ 2254096 w 2254095"/>
              <a:gd name="connsiteY25" fmla="*/ 3536014 h 4568981"/>
              <a:gd name="connsiteX26" fmla="*/ 2254096 w 2254095"/>
              <a:gd name="connsiteY26" fmla="*/ 3585315 h 4568981"/>
              <a:gd name="connsiteX27" fmla="*/ 2162340 w 2254095"/>
              <a:gd name="connsiteY27" fmla="*/ 3304290 h 4568981"/>
              <a:gd name="connsiteX28" fmla="*/ 2152255 w 2254095"/>
              <a:gd name="connsiteY28" fmla="*/ 3273823 h 4568981"/>
              <a:gd name="connsiteX29" fmla="*/ 2145354 w 2254095"/>
              <a:gd name="connsiteY29" fmla="*/ 3252969 h 4568981"/>
              <a:gd name="connsiteX30" fmla="*/ 1790230 w 2254095"/>
              <a:gd name="connsiteY30" fmla="*/ 1934760 h 4568981"/>
              <a:gd name="connsiteX31" fmla="*/ 2254096 w 2254095"/>
              <a:gd name="connsiteY31" fmla="*/ 385257 h 4568981"/>
              <a:gd name="connsiteX32" fmla="*/ 2254096 w 2254095"/>
              <a:gd name="connsiteY32" fmla="*/ 0 h 4568981"/>
              <a:gd name="connsiteX33" fmla="*/ 2254096 w 2254095"/>
              <a:gd name="connsiteY33" fmla="*/ 24812 h 4568981"/>
              <a:gd name="connsiteX34" fmla="*/ 1999887 w 2254095"/>
              <a:gd name="connsiteY34" fmla="*/ 245928 h 4568981"/>
              <a:gd name="connsiteX35" fmla="*/ 1594045 w 2254095"/>
              <a:gd name="connsiteY35" fmla="*/ 1186940 h 4568981"/>
              <a:gd name="connsiteX36" fmla="*/ 1779028 w 2254095"/>
              <a:gd name="connsiteY36" fmla="*/ 2471665 h 4568981"/>
              <a:gd name="connsiteX37" fmla="*/ 2254096 w 2254095"/>
              <a:gd name="connsiteY37" fmla="*/ 3766964 h 4568981"/>
              <a:gd name="connsiteX38" fmla="*/ 2254096 w 2254095"/>
              <a:gd name="connsiteY38" fmla="*/ 3804429 h 4568981"/>
              <a:gd name="connsiteX39" fmla="*/ 2205256 w 2254095"/>
              <a:gd name="connsiteY39" fmla="*/ 3683309 h 4568981"/>
              <a:gd name="connsiteX40" fmla="*/ 2205243 w 2254095"/>
              <a:gd name="connsiteY40" fmla="*/ 3683283 h 4568981"/>
              <a:gd name="connsiteX41" fmla="*/ 2094040 w 2254095"/>
              <a:gd name="connsiteY41" fmla="*/ 3405230 h 4568981"/>
              <a:gd name="connsiteX42" fmla="*/ 1640474 w 2254095"/>
              <a:gd name="connsiteY42" fmla="*/ 1999517 h 4568981"/>
              <a:gd name="connsiteX43" fmla="*/ 1640690 w 2254095"/>
              <a:gd name="connsiteY43" fmla="*/ 825134 h 4568981"/>
              <a:gd name="connsiteX44" fmla="*/ 2207679 w 2254095"/>
              <a:gd name="connsiteY44" fmla="*/ 33010 h 4568981"/>
              <a:gd name="connsiteX45" fmla="*/ 2254096 w 2254095"/>
              <a:gd name="connsiteY45" fmla="*/ 0 h 4568981"/>
              <a:gd name="connsiteX46" fmla="*/ 2254096 w 2254095"/>
              <a:gd name="connsiteY46" fmla="*/ 4002688 h 4568981"/>
              <a:gd name="connsiteX47" fmla="*/ 1539356 w 2254095"/>
              <a:gd name="connsiteY47" fmla="*/ 4027492 h 4568981"/>
              <a:gd name="connsiteX48" fmla="*/ 1539318 w 2254095"/>
              <a:gd name="connsiteY48" fmla="*/ 4027492 h 4568981"/>
              <a:gd name="connsiteX49" fmla="*/ 1539306 w 2254095"/>
              <a:gd name="connsiteY49" fmla="*/ 4027492 h 4568981"/>
              <a:gd name="connsiteX50" fmla="*/ 1000203 w 2254095"/>
              <a:gd name="connsiteY50" fmla="*/ 4029777 h 4568981"/>
              <a:gd name="connsiteX51" fmla="*/ 48583 w 2254095"/>
              <a:gd name="connsiteY51" fmla="*/ 4534806 h 4568981"/>
              <a:gd name="connsiteX52" fmla="*/ 25657 w 2254095"/>
              <a:gd name="connsiteY52" fmla="*/ 4568981 h 4568981"/>
              <a:gd name="connsiteX53" fmla="*/ 0 w 2254095"/>
              <a:gd name="connsiteY53" fmla="*/ 4568981 h 4568981"/>
              <a:gd name="connsiteX54" fmla="*/ 187831 w 2254095"/>
              <a:gd name="connsiteY54" fmla="*/ 4344788 h 4568981"/>
              <a:gd name="connsiteX55" fmla="*/ 646509 w 2254095"/>
              <a:gd name="connsiteY55" fmla="*/ 4084210 h 4568981"/>
              <a:gd name="connsiteX56" fmla="*/ 1257622 w 2254095"/>
              <a:gd name="connsiteY56" fmla="*/ 4007235 h 4568981"/>
              <a:gd name="connsiteX57" fmla="*/ 1524134 w 2254095"/>
              <a:gd name="connsiteY57" fmla="*/ 4012289 h 4568981"/>
              <a:gd name="connsiteX58" fmla="*/ 1524146 w 2254095"/>
              <a:gd name="connsiteY58" fmla="*/ 4012289 h 4568981"/>
              <a:gd name="connsiteX59" fmla="*/ 1524210 w 2254095"/>
              <a:gd name="connsiteY59" fmla="*/ 4012302 h 4568981"/>
              <a:gd name="connsiteX60" fmla="*/ 2254096 w 2254095"/>
              <a:gd name="connsiteY60" fmla="*/ 3982483 h 4568981"/>
              <a:gd name="connsiteX61" fmla="*/ 2254096 w 2254095"/>
              <a:gd name="connsiteY61" fmla="*/ 4083625 h 4568981"/>
              <a:gd name="connsiteX62" fmla="*/ 2209988 w 2254095"/>
              <a:gd name="connsiteY62" fmla="*/ 4096364 h 4568981"/>
              <a:gd name="connsiteX63" fmla="*/ 1481890 w 2254095"/>
              <a:gd name="connsiteY63" fmla="*/ 4160168 h 4568981"/>
              <a:gd name="connsiteX64" fmla="*/ 737074 w 2254095"/>
              <a:gd name="connsiteY64" fmla="*/ 4213940 h 4568981"/>
              <a:gd name="connsiteX65" fmla="*/ 210134 w 2254095"/>
              <a:gd name="connsiteY65" fmla="*/ 4458453 h 4568981"/>
              <a:gd name="connsiteX66" fmla="*/ 89150 w 2254095"/>
              <a:gd name="connsiteY66" fmla="*/ 4568981 h 4568981"/>
              <a:gd name="connsiteX67" fmla="*/ 60260 w 2254095"/>
              <a:gd name="connsiteY67" fmla="*/ 4568981 h 4568981"/>
              <a:gd name="connsiteX68" fmla="*/ 396428 w 2254095"/>
              <a:gd name="connsiteY68" fmla="*/ 4315972 h 4568981"/>
              <a:gd name="connsiteX69" fmla="*/ 1012068 w 2254095"/>
              <a:gd name="connsiteY69" fmla="*/ 4154923 h 4568981"/>
              <a:gd name="connsiteX70" fmla="*/ 1433113 w 2254095"/>
              <a:gd name="connsiteY70" fmla="*/ 4144128 h 4568981"/>
              <a:gd name="connsiteX71" fmla="*/ 1433139 w 2254095"/>
              <a:gd name="connsiteY71" fmla="*/ 4144128 h 4568981"/>
              <a:gd name="connsiteX72" fmla="*/ 1810197 w 2254095"/>
              <a:gd name="connsiteY72" fmla="*/ 4136331 h 4568981"/>
              <a:gd name="connsiteX73" fmla="*/ 2254096 w 2254095"/>
              <a:gd name="connsiteY73" fmla="*/ 4065718 h 4568981"/>
              <a:gd name="connsiteX74" fmla="*/ 2254096 w 2254095"/>
              <a:gd name="connsiteY74" fmla="*/ 4179028 h 4568981"/>
              <a:gd name="connsiteX75" fmla="*/ 1937054 w 2254095"/>
              <a:gd name="connsiteY75" fmla="*/ 4270468 h 4568981"/>
              <a:gd name="connsiteX76" fmla="*/ 1350973 w 2254095"/>
              <a:gd name="connsiteY76" fmla="*/ 4295754 h 4568981"/>
              <a:gd name="connsiteX77" fmla="*/ 1350973 w 2254095"/>
              <a:gd name="connsiteY77" fmla="*/ 4295754 h 4568981"/>
              <a:gd name="connsiteX78" fmla="*/ 1198311 w 2254095"/>
              <a:gd name="connsiteY78" fmla="*/ 4294916 h 4568981"/>
              <a:gd name="connsiteX79" fmla="*/ 508022 w 2254095"/>
              <a:gd name="connsiteY79" fmla="*/ 4389315 h 4568981"/>
              <a:gd name="connsiteX80" fmla="*/ 158919 w 2254095"/>
              <a:gd name="connsiteY80" fmla="*/ 4568981 h 4568981"/>
              <a:gd name="connsiteX81" fmla="*/ 120320 w 2254095"/>
              <a:gd name="connsiteY81" fmla="*/ 4568981 h 4568981"/>
              <a:gd name="connsiteX82" fmla="*/ 757148 w 2254095"/>
              <a:gd name="connsiteY82" fmla="*/ 4310498 h 4568981"/>
              <a:gd name="connsiteX83" fmla="*/ 1389842 w 2254095"/>
              <a:gd name="connsiteY83" fmla="*/ 4283054 h 4568981"/>
              <a:gd name="connsiteX84" fmla="*/ 1389855 w 2254095"/>
              <a:gd name="connsiteY84" fmla="*/ 4283054 h 4568981"/>
              <a:gd name="connsiteX85" fmla="*/ 1390045 w 2254095"/>
              <a:gd name="connsiteY85" fmla="*/ 4283054 h 4568981"/>
              <a:gd name="connsiteX86" fmla="*/ 1508175 w 2254095"/>
              <a:gd name="connsiteY86" fmla="*/ 4283663 h 4568981"/>
              <a:gd name="connsiteX87" fmla="*/ 2212195 w 2254095"/>
              <a:gd name="connsiteY87" fmla="*/ 4176678 h 4568981"/>
              <a:gd name="connsiteX88" fmla="*/ 2254096 w 2254095"/>
              <a:gd name="connsiteY88" fmla="*/ 4156981 h 4568981"/>
              <a:gd name="connsiteX89" fmla="*/ 2254096 w 2254095"/>
              <a:gd name="connsiteY89" fmla="*/ 4299005 h 4568981"/>
              <a:gd name="connsiteX90" fmla="*/ 1689898 w 2254095"/>
              <a:gd name="connsiteY90" fmla="*/ 4436571 h 4568981"/>
              <a:gd name="connsiteX91" fmla="*/ 1338579 w 2254095"/>
              <a:gd name="connsiteY91" fmla="*/ 4424646 h 4568981"/>
              <a:gd name="connsiteX92" fmla="*/ 1338567 w 2254095"/>
              <a:gd name="connsiteY92" fmla="*/ 4424646 h 4568981"/>
              <a:gd name="connsiteX93" fmla="*/ 930255 w 2254095"/>
              <a:gd name="connsiteY93" fmla="*/ 4413597 h 4568981"/>
              <a:gd name="connsiteX94" fmla="*/ 233574 w 2254095"/>
              <a:gd name="connsiteY94" fmla="*/ 4568981 h 4568981"/>
              <a:gd name="connsiteX95" fmla="*/ 196218 w 2254095"/>
              <a:gd name="connsiteY95" fmla="*/ 4568981 h 4568981"/>
              <a:gd name="connsiteX96" fmla="*/ 509654 w 2254095"/>
              <a:gd name="connsiteY96" fmla="*/ 4453856 h 4568981"/>
              <a:gd name="connsiteX97" fmla="*/ 1203260 w 2254095"/>
              <a:gd name="connsiteY97" fmla="*/ 4402180 h 4568981"/>
              <a:gd name="connsiteX98" fmla="*/ 1355325 w 2254095"/>
              <a:gd name="connsiteY98" fmla="*/ 4409495 h 4568981"/>
              <a:gd name="connsiteX99" fmla="*/ 1355363 w 2254095"/>
              <a:gd name="connsiteY99" fmla="*/ 4409495 h 4568981"/>
              <a:gd name="connsiteX100" fmla="*/ 1966713 w 2254095"/>
              <a:gd name="connsiteY100" fmla="*/ 4393341 h 4568981"/>
              <a:gd name="connsiteX101" fmla="*/ 2254096 w 2254095"/>
              <a:gd name="connsiteY101" fmla="*/ 4274011 h 4568981"/>
              <a:gd name="connsiteX102" fmla="*/ 2254096 w 2254095"/>
              <a:gd name="connsiteY102" fmla="*/ 4453869 h 4568981"/>
              <a:gd name="connsiteX103" fmla="*/ 2105216 w 2254095"/>
              <a:gd name="connsiteY103" fmla="*/ 4533447 h 4568981"/>
              <a:gd name="connsiteX104" fmla="*/ 1926829 w 2254095"/>
              <a:gd name="connsiteY104" fmla="*/ 4568981 h 4568981"/>
              <a:gd name="connsiteX105" fmla="*/ 1681906 w 2254095"/>
              <a:gd name="connsiteY105" fmla="*/ 4568981 h 4568981"/>
              <a:gd name="connsiteX106" fmla="*/ 1443465 w 2254095"/>
              <a:gd name="connsiteY106" fmla="*/ 4547175 h 4568981"/>
              <a:gd name="connsiteX107" fmla="*/ 649399 w 2254095"/>
              <a:gd name="connsiteY107" fmla="*/ 4513648 h 4568981"/>
              <a:gd name="connsiteX108" fmla="*/ 350960 w 2254095"/>
              <a:gd name="connsiteY108" fmla="*/ 4568981 h 4568981"/>
              <a:gd name="connsiteX109" fmla="*/ 286576 w 2254095"/>
              <a:gd name="connsiteY109" fmla="*/ 4568981 h 4568981"/>
              <a:gd name="connsiteX110" fmla="*/ 891907 w 2254095"/>
              <a:gd name="connsiteY110" fmla="*/ 4486914 h 4568981"/>
              <a:gd name="connsiteX111" fmla="*/ 1343349 w 2254095"/>
              <a:gd name="connsiteY111" fmla="*/ 4523884 h 4568981"/>
              <a:gd name="connsiteX112" fmla="*/ 1343387 w 2254095"/>
              <a:gd name="connsiteY112" fmla="*/ 4523884 h 4568981"/>
              <a:gd name="connsiteX113" fmla="*/ 1687729 w 2254095"/>
              <a:gd name="connsiteY113" fmla="*/ 4556256 h 4568981"/>
              <a:gd name="connsiteX114" fmla="*/ 2254096 w 2254095"/>
              <a:gd name="connsiteY114" fmla="*/ 4427478 h 4568981"/>
              <a:gd name="connsiteX115" fmla="*/ 794103 w 2254095"/>
              <a:gd name="connsiteY115" fmla="*/ 4568981 h 4568981"/>
              <a:gd name="connsiteX116" fmla="*/ 680318 w 2254095"/>
              <a:gd name="connsiteY116" fmla="*/ 4568981 h 4568981"/>
              <a:gd name="connsiteX117" fmla="*/ 449567 w 2254095"/>
              <a:gd name="connsiteY117" fmla="*/ 4568981 h 4568981"/>
              <a:gd name="connsiteX118" fmla="*/ 643391 w 2254095"/>
              <a:gd name="connsiteY118" fmla="*/ 4554796 h 4568981"/>
              <a:gd name="connsiteX119" fmla="*/ 986916 w 2254095"/>
              <a:gd name="connsiteY119" fmla="*/ 4568981 h 4568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2254095" h="4568981">
                <a:moveTo>
                  <a:pt x="2254096" y="1324093"/>
                </a:moveTo>
                <a:cubicBezTo>
                  <a:pt x="2201843" y="1442305"/>
                  <a:pt x="2165194" y="1569749"/>
                  <a:pt x="2146978" y="1706858"/>
                </a:cubicBezTo>
                <a:cubicBezTo>
                  <a:pt x="2106903" y="2008090"/>
                  <a:pt x="2172324" y="2355638"/>
                  <a:pt x="2254096" y="2708622"/>
                </a:cubicBezTo>
                <a:lnTo>
                  <a:pt x="2254096" y="2777837"/>
                </a:lnTo>
                <a:cubicBezTo>
                  <a:pt x="2231668" y="2684073"/>
                  <a:pt x="2209962" y="2590626"/>
                  <a:pt x="2190782" y="2498259"/>
                </a:cubicBezTo>
                <a:cubicBezTo>
                  <a:pt x="2101372" y="2067716"/>
                  <a:pt x="2087722" y="1675540"/>
                  <a:pt x="2220682" y="1350420"/>
                </a:cubicBezTo>
                <a:cubicBezTo>
                  <a:pt x="2231135" y="1324842"/>
                  <a:pt x="2242286" y="1299646"/>
                  <a:pt x="2254096" y="1274830"/>
                </a:cubicBezTo>
                <a:close/>
                <a:moveTo>
                  <a:pt x="2254096" y="810923"/>
                </a:moveTo>
                <a:lnTo>
                  <a:pt x="2254096" y="848534"/>
                </a:lnTo>
                <a:cubicBezTo>
                  <a:pt x="2135662" y="1016123"/>
                  <a:pt x="2050744" y="1206092"/>
                  <a:pt x="2004593" y="1416016"/>
                </a:cubicBezTo>
                <a:cubicBezTo>
                  <a:pt x="1924483" y="1779045"/>
                  <a:pt x="1989218" y="2204546"/>
                  <a:pt x="2105990" y="2653237"/>
                </a:cubicBezTo>
                <a:cubicBezTo>
                  <a:pt x="2137831" y="2775576"/>
                  <a:pt x="2172615" y="2899033"/>
                  <a:pt x="2207413" y="3022502"/>
                </a:cubicBezTo>
                <a:lnTo>
                  <a:pt x="2207413" y="3022515"/>
                </a:lnTo>
                <a:cubicBezTo>
                  <a:pt x="2223067" y="3078027"/>
                  <a:pt x="2238708" y="3133551"/>
                  <a:pt x="2254096" y="3188987"/>
                </a:cubicBezTo>
                <a:lnTo>
                  <a:pt x="2254096" y="3247496"/>
                </a:lnTo>
                <a:cubicBezTo>
                  <a:pt x="2233228" y="3171346"/>
                  <a:pt x="2211700" y="3094943"/>
                  <a:pt x="2190173" y="3018553"/>
                </a:cubicBezTo>
                <a:lnTo>
                  <a:pt x="2190173" y="3018540"/>
                </a:lnTo>
                <a:lnTo>
                  <a:pt x="2190160" y="3018527"/>
                </a:lnTo>
                <a:cubicBezTo>
                  <a:pt x="2110011" y="2734136"/>
                  <a:pt x="2029850" y="2449720"/>
                  <a:pt x="1984194" y="2177762"/>
                </a:cubicBezTo>
                <a:cubicBezTo>
                  <a:pt x="1892553" y="1632551"/>
                  <a:pt x="1992592" y="1168469"/>
                  <a:pt x="2254096" y="810923"/>
                </a:cubicBezTo>
                <a:close/>
                <a:moveTo>
                  <a:pt x="2254096" y="385257"/>
                </a:moveTo>
                <a:lnTo>
                  <a:pt x="2254096" y="414618"/>
                </a:lnTo>
                <a:cubicBezTo>
                  <a:pt x="2045517" y="621282"/>
                  <a:pt x="1903399" y="876172"/>
                  <a:pt x="1834008" y="1170113"/>
                </a:cubicBezTo>
                <a:cubicBezTo>
                  <a:pt x="1749559" y="1527903"/>
                  <a:pt x="1785130" y="1941999"/>
                  <a:pt x="1897335" y="2387121"/>
                </a:cubicBezTo>
                <a:cubicBezTo>
                  <a:pt x="1967449" y="2665200"/>
                  <a:pt x="2061933" y="2951319"/>
                  <a:pt x="2156416" y="3237463"/>
                </a:cubicBezTo>
                <a:cubicBezTo>
                  <a:pt x="2189323" y="3337094"/>
                  <a:pt x="2222217" y="3436713"/>
                  <a:pt x="2254096" y="3536014"/>
                </a:cubicBezTo>
                <a:lnTo>
                  <a:pt x="2254096" y="3585315"/>
                </a:lnTo>
                <a:cubicBezTo>
                  <a:pt x="2224284" y="3491869"/>
                  <a:pt x="2193357" y="3398080"/>
                  <a:pt x="2162340" y="3304290"/>
                </a:cubicBezTo>
                <a:cubicBezTo>
                  <a:pt x="2158991" y="3294142"/>
                  <a:pt x="2155617" y="3283983"/>
                  <a:pt x="2152255" y="3273823"/>
                </a:cubicBezTo>
                <a:lnTo>
                  <a:pt x="2145354" y="3252969"/>
                </a:lnTo>
                <a:cubicBezTo>
                  <a:pt x="1996474" y="2803478"/>
                  <a:pt x="1846821" y="2351650"/>
                  <a:pt x="1790230" y="1934760"/>
                </a:cubicBezTo>
                <a:cubicBezTo>
                  <a:pt x="1703599" y="1294820"/>
                  <a:pt x="1865748" y="758802"/>
                  <a:pt x="2254096" y="385257"/>
                </a:cubicBezTo>
                <a:close/>
                <a:moveTo>
                  <a:pt x="2254096" y="0"/>
                </a:moveTo>
                <a:lnTo>
                  <a:pt x="2254096" y="24812"/>
                </a:lnTo>
                <a:cubicBezTo>
                  <a:pt x="2159460" y="91656"/>
                  <a:pt x="2074656" y="165752"/>
                  <a:pt x="1999887" y="245928"/>
                </a:cubicBezTo>
                <a:cubicBezTo>
                  <a:pt x="1765074" y="497300"/>
                  <a:pt x="1625619" y="814550"/>
                  <a:pt x="1594045" y="1186940"/>
                </a:cubicBezTo>
                <a:cubicBezTo>
                  <a:pt x="1561125" y="1574690"/>
                  <a:pt x="1643329" y="2019012"/>
                  <a:pt x="1779028" y="2471665"/>
                </a:cubicBezTo>
                <a:cubicBezTo>
                  <a:pt x="1905555" y="2893712"/>
                  <a:pt x="2078120" y="3330084"/>
                  <a:pt x="2254096" y="3766964"/>
                </a:cubicBezTo>
                <a:lnTo>
                  <a:pt x="2254096" y="3804429"/>
                </a:lnTo>
                <a:cubicBezTo>
                  <a:pt x="2237884" y="3764081"/>
                  <a:pt x="2221570" y="3723695"/>
                  <a:pt x="2205256" y="3683309"/>
                </a:cubicBezTo>
                <a:lnTo>
                  <a:pt x="2205243" y="3683283"/>
                </a:lnTo>
                <a:cubicBezTo>
                  <a:pt x="2167757" y="3590497"/>
                  <a:pt x="2130271" y="3497698"/>
                  <a:pt x="2094040" y="3405230"/>
                </a:cubicBezTo>
                <a:cubicBezTo>
                  <a:pt x="1905835" y="2925436"/>
                  <a:pt x="1734082" y="2448805"/>
                  <a:pt x="1640474" y="1999517"/>
                </a:cubicBezTo>
                <a:cubicBezTo>
                  <a:pt x="1550761" y="1568784"/>
                  <a:pt x="1537986" y="1166621"/>
                  <a:pt x="1640690" y="825134"/>
                </a:cubicBezTo>
                <a:cubicBezTo>
                  <a:pt x="1737723" y="503704"/>
                  <a:pt x="1931980" y="235970"/>
                  <a:pt x="2207679" y="33010"/>
                </a:cubicBezTo>
                <a:cubicBezTo>
                  <a:pt x="2222876" y="21814"/>
                  <a:pt x="2238353" y="10809"/>
                  <a:pt x="2254096" y="0"/>
                </a:cubicBezTo>
                <a:close/>
                <a:moveTo>
                  <a:pt x="2254096" y="4002688"/>
                </a:moveTo>
                <a:cubicBezTo>
                  <a:pt x="2043538" y="4042465"/>
                  <a:pt x="1791384" y="4034972"/>
                  <a:pt x="1539356" y="4027492"/>
                </a:cubicBezTo>
                <a:lnTo>
                  <a:pt x="1539318" y="4027492"/>
                </a:lnTo>
                <a:lnTo>
                  <a:pt x="1539306" y="4027492"/>
                </a:lnTo>
                <a:cubicBezTo>
                  <a:pt x="1354018" y="4021992"/>
                  <a:pt x="1168790" y="4016481"/>
                  <a:pt x="1000203" y="4029777"/>
                </a:cubicBezTo>
                <a:cubicBezTo>
                  <a:pt x="546217" y="4065833"/>
                  <a:pt x="233340" y="4270443"/>
                  <a:pt x="48583" y="4534806"/>
                </a:cubicBezTo>
                <a:cubicBezTo>
                  <a:pt x="40721" y="4546045"/>
                  <a:pt x="33079" y="4557437"/>
                  <a:pt x="25657" y="4568981"/>
                </a:cubicBezTo>
                <a:lnTo>
                  <a:pt x="0" y="4568981"/>
                </a:lnTo>
                <a:cubicBezTo>
                  <a:pt x="51487" y="4486724"/>
                  <a:pt x="114156" y="4411692"/>
                  <a:pt x="187831" y="4344788"/>
                </a:cubicBezTo>
                <a:cubicBezTo>
                  <a:pt x="310358" y="4233778"/>
                  <a:pt x="471018" y="4142223"/>
                  <a:pt x="646509" y="4084210"/>
                </a:cubicBezTo>
                <a:cubicBezTo>
                  <a:pt x="822001" y="4026196"/>
                  <a:pt x="1028144" y="4006511"/>
                  <a:pt x="1257622" y="4007235"/>
                </a:cubicBezTo>
                <a:cubicBezTo>
                  <a:pt x="1344554" y="4007476"/>
                  <a:pt x="1434154" y="4009877"/>
                  <a:pt x="1524134" y="4012289"/>
                </a:cubicBezTo>
                <a:lnTo>
                  <a:pt x="1524146" y="4012289"/>
                </a:lnTo>
                <a:lnTo>
                  <a:pt x="1524210" y="4012302"/>
                </a:lnTo>
                <a:cubicBezTo>
                  <a:pt x="1782390" y="4019224"/>
                  <a:pt x="2043703" y="4026247"/>
                  <a:pt x="2254096" y="3982483"/>
                </a:cubicBezTo>
                <a:close/>
                <a:moveTo>
                  <a:pt x="2254096" y="4083625"/>
                </a:moveTo>
                <a:cubicBezTo>
                  <a:pt x="2239875" y="4088134"/>
                  <a:pt x="2225173" y="4092376"/>
                  <a:pt x="2209988" y="4096364"/>
                </a:cubicBezTo>
                <a:cubicBezTo>
                  <a:pt x="1998808" y="4151723"/>
                  <a:pt x="1746476" y="4159102"/>
                  <a:pt x="1481890" y="4160168"/>
                </a:cubicBezTo>
                <a:cubicBezTo>
                  <a:pt x="1217305" y="4161223"/>
                  <a:pt x="958348" y="4162899"/>
                  <a:pt x="737074" y="4213940"/>
                </a:cubicBezTo>
                <a:cubicBezTo>
                  <a:pt x="524950" y="4262797"/>
                  <a:pt x="350648" y="4347544"/>
                  <a:pt x="210134" y="4458453"/>
                </a:cubicBezTo>
                <a:cubicBezTo>
                  <a:pt x="166549" y="4492832"/>
                  <a:pt x="126194" y="4529713"/>
                  <a:pt x="89150" y="4568981"/>
                </a:cubicBezTo>
                <a:lnTo>
                  <a:pt x="60260" y="4568981"/>
                </a:lnTo>
                <a:cubicBezTo>
                  <a:pt x="151529" y="4469058"/>
                  <a:pt x="263861" y="4383981"/>
                  <a:pt x="396428" y="4315972"/>
                </a:cubicBezTo>
                <a:cubicBezTo>
                  <a:pt x="565356" y="4229574"/>
                  <a:pt x="773736" y="4173211"/>
                  <a:pt x="1012068" y="4154923"/>
                </a:cubicBezTo>
                <a:cubicBezTo>
                  <a:pt x="1146876" y="4144649"/>
                  <a:pt x="1289980" y="4144382"/>
                  <a:pt x="1433113" y="4144128"/>
                </a:cubicBezTo>
                <a:lnTo>
                  <a:pt x="1433139" y="4144128"/>
                </a:lnTo>
                <a:cubicBezTo>
                  <a:pt x="1560745" y="4143900"/>
                  <a:pt x="1688376" y="4143658"/>
                  <a:pt x="1810197" y="4136331"/>
                </a:cubicBezTo>
                <a:cubicBezTo>
                  <a:pt x="1969466" y="4126589"/>
                  <a:pt x="2125006" y="4108149"/>
                  <a:pt x="2254096" y="4065718"/>
                </a:cubicBezTo>
                <a:close/>
                <a:moveTo>
                  <a:pt x="2254096" y="4179028"/>
                </a:moveTo>
                <a:cubicBezTo>
                  <a:pt x="2162391" y="4222310"/>
                  <a:pt x="2054169" y="4251596"/>
                  <a:pt x="1937054" y="4270468"/>
                </a:cubicBezTo>
                <a:cubicBezTo>
                  <a:pt x="1757856" y="4299208"/>
                  <a:pt x="1554909" y="4297481"/>
                  <a:pt x="1350973" y="4295754"/>
                </a:cubicBezTo>
                <a:lnTo>
                  <a:pt x="1350973" y="4295754"/>
                </a:lnTo>
                <a:cubicBezTo>
                  <a:pt x="1300027" y="4295309"/>
                  <a:pt x="1249021" y="4294877"/>
                  <a:pt x="1198311" y="4294916"/>
                </a:cubicBezTo>
                <a:cubicBezTo>
                  <a:pt x="941161" y="4295119"/>
                  <a:pt x="701949" y="4320747"/>
                  <a:pt x="508022" y="4389315"/>
                </a:cubicBezTo>
                <a:cubicBezTo>
                  <a:pt x="376500" y="4435987"/>
                  <a:pt x="259801" y="4496299"/>
                  <a:pt x="158919" y="4568981"/>
                </a:cubicBezTo>
                <a:lnTo>
                  <a:pt x="120320" y="4568981"/>
                </a:lnTo>
                <a:cubicBezTo>
                  <a:pt x="286085" y="4442312"/>
                  <a:pt x="498368" y="4350935"/>
                  <a:pt x="757148" y="4310498"/>
                </a:cubicBezTo>
                <a:cubicBezTo>
                  <a:pt x="951394" y="4280094"/>
                  <a:pt x="1169838" y="4281568"/>
                  <a:pt x="1389842" y="4283054"/>
                </a:cubicBezTo>
                <a:lnTo>
                  <a:pt x="1389855" y="4283054"/>
                </a:lnTo>
                <a:lnTo>
                  <a:pt x="1390045" y="4283054"/>
                </a:lnTo>
                <a:cubicBezTo>
                  <a:pt x="1429422" y="4283320"/>
                  <a:pt x="1468836" y="4283574"/>
                  <a:pt x="1508175" y="4283663"/>
                </a:cubicBezTo>
                <a:cubicBezTo>
                  <a:pt x="1774689" y="4284260"/>
                  <a:pt x="2022518" y="4257946"/>
                  <a:pt x="2212195" y="4176678"/>
                </a:cubicBezTo>
                <a:cubicBezTo>
                  <a:pt x="2226669" y="4170468"/>
                  <a:pt x="2240636" y="4163902"/>
                  <a:pt x="2254096" y="4156981"/>
                </a:cubicBezTo>
                <a:close/>
                <a:moveTo>
                  <a:pt x="2254096" y="4299005"/>
                </a:moveTo>
                <a:cubicBezTo>
                  <a:pt x="2114325" y="4389733"/>
                  <a:pt x="1927641" y="4435454"/>
                  <a:pt x="1689898" y="4436571"/>
                </a:cubicBezTo>
                <a:cubicBezTo>
                  <a:pt x="1576158" y="4437105"/>
                  <a:pt x="1457381" y="4430869"/>
                  <a:pt x="1338579" y="4424646"/>
                </a:cubicBezTo>
                <a:lnTo>
                  <a:pt x="1338567" y="4424646"/>
                </a:lnTo>
                <a:cubicBezTo>
                  <a:pt x="1199809" y="4417369"/>
                  <a:pt x="1061030" y="4410092"/>
                  <a:pt x="930255" y="4413597"/>
                </a:cubicBezTo>
                <a:cubicBezTo>
                  <a:pt x="658368" y="4420988"/>
                  <a:pt x="425638" y="4477440"/>
                  <a:pt x="233574" y="4568981"/>
                </a:cubicBezTo>
                <a:lnTo>
                  <a:pt x="196218" y="4568981"/>
                </a:lnTo>
                <a:cubicBezTo>
                  <a:pt x="291221" y="4522131"/>
                  <a:pt x="395965" y="4483587"/>
                  <a:pt x="509654" y="4453856"/>
                </a:cubicBezTo>
                <a:cubicBezTo>
                  <a:pt x="710821" y="4401341"/>
                  <a:pt x="937216" y="4391537"/>
                  <a:pt x="1203260" y="4402180"/>
                </a:cubicBezTo>
                <a:cubicBezTo>
                  <a:pt x="1253648" y="4404186"/>
                  <a:pt x="1304506" y="4406841"/>
                  <a:pt x="1355325" y="4409495"/>
                </a:cubicBezTo>
                <a:lnTo>
                  <a:pt x="1355363" y="4409495"/>
                </a:lnTo>
                <a:cubicBezTo>
                  <a:pt x="1572860" y="4420836"/>
                  <a:pt x="1789722" y="4432139"/>
                  <a:pt x="1966713" y="4393341"/>
                </a:cubicBezTo>
                <a:cubicBezTo>
                  <a:pt x="2078868" y="4368829"/>
                  <a:pt x="2175787" y="4328710"/>
                  <a:pt x="2254096" y="4274011"/>
                </a:cubicBezTo>
                <a:close/>
                <a:moveTo>
                  <a:pt x="2254096" y="4453869"/>
                </a:moveTo>
                <a:cubicBezTo>
                  <a:pt x="2211675" y="4486406"/>
                  <a:pt x="2162188" y="4513343"/>
                  <a:pt x="2105216" y="4533447"/>
                </a:cubicBezTo>
                <a:cubicBezTo>
                  <a:pt x="2051695" y="4552332"/>
                  <a:pt x="1991603" y="4563444"/>
                  <a:pt x="1926829" y="4568981"/>
                </a:cubicBezTo>
                <a:lnTo>
                  <a:pt x="1681906" y="4568981"/>
                </a:lnTo>
                <a:cubicBezTo>
                  <a:pt x="1604396" y="4564193"/>
                  <a:pt x="1524159" y="4556040"/>
                  <a:pt x="1443465" y="4547175"/>
                </a:cubicBezTo>
                <a:cubicBezTo>
                  <a:pt x="1163434" y="4516315"/>
                  <a:pt x="885583" y="4486050"/>
                  <a:pt x="649399" y="4513648"/>
                </a:cubicBezTo>
                <a:cubicBezTo>
                  <a:pt x="544141" y="4525903"/>
                  <a:pt x="444498" y="4544445"/>
                  <a:pt x="350960" y="4568981"/>
                </a:cubicBezTo>
                <a:lnTo>
                  <a:pt x="286576" y="4568981"/>
                </a:lnTo>
                <a:cubicBezTo>
                  <a:pt x="463727" y="4517013"/>
                  <a:pt x="663223" y="4481821"/>
                  <a:pt x="891907" y="4486914"/>
                </a:cubicBezTo>
                <a:cubicBezTo>
                  <a:pt x="1036188" y="4490127"/>
                  <a:pt x="1189757" y="4507005"/>
                  <a:pt x="1343349" y="4523884"/>
                </a:cubicBezTo>
                <a:lnTo>
                  <a:pt x="1343387" y="4523884"/>
                </a:lnTo>
                <a:cubicBezTo>
                  <a:pt x="1459487" y="4536647"/>
                  <a:pt x="1575612" y="4549398"/>
                  <a:pt x="1687729" y="4556256"/>
                </a:cubicBezTo>
                <a:cubicBezTo>
                  <a:pt x="1935697" y="4571648"/>
                  <a:pt x="2129548" y="4528532"/>
                  <a:pt x="2254096" y="4427478"/>
                </a:cubicBezTo>
                <a:close/>
                <a:moveTo>
                  <a:pt x="794103" y="4568981"/>
                </a:moveTo>
                <a:cubicBezTo>
                  <a:pt x="755523" y="4568131"/>
                  <a:pt x="717612" y="4568143"/>
                  <a:pt x="680318" y="4568981"/>
                </a:cubicBezTo>
                <a:lnTo>
                  <a:pt x="449567" y="4568981"/>
                </a:lnTo>
                <a:cubicBezTo>
                  <a:pt x="512293" y="4562085"/>
                  <a:pt x="576936" y="4557336"/>
                  <a:pt x="643391" y="4554796"/>
                </a:cubicBezTo>
                <a:cubicBezTo>
                  <a:pt x="752953" y="4550554"/>
                  <a:pt x="867842" y="4556574"/>
                  <a:pt x="986916" y="4568981"/>
                </a:cubicBezTo>
                <a:close/>
              </a:path>
            </a:pathLst>
          </a:custGeom>
          <a:solidFill>
            <a:schemeClr val="accent1">
              <a:alpha val="20000"/>
            </a:schemeClr>
          </a:solidFill>
          <a:ln w="12682" cap="flat">
            <a:noFill/>
            <a:prstDash val="solid"/>
            <a:miter/>
          </a:ln>
        </p:spPr>
        <p:txBody>
          <a:bodyPr rtlCol="0" anchor="ctr"/>
          <a:lstStyle/>
          <a:p>
            <a:endParaRPr lang="zh-CN" altLang="en-US">
              <a:latin typeface="MiSans Demibold" charset="0"/>
              <a:sym typeface="MiSans Demibold" charset="0"/>
            </a:endParaRPr>
          </a:p>
        </p:txBody>
      </p:sp>
      <p:sp>
        <p:nvSpPr>
          <p:cNvPr id="2" name="标题占位符 1"/>
          <p:cNvSpPr>
            <a:spLocks noGrp="1"/>
          </p:cNvSpPr>
          <p:nvPr>
            <p:ph type="title"/>
            <p:custDataLst>
              <p:tags r:id="rId4"/>
            </p:custDataLst>
          </p:nvPr>
        </p:nvSpPr>
        <p:spPr>
          <a:xfrm>
            <a:off x="695960" y="360000"/>
            <a:ext cx="10800000" cy="720000"/>
          </a:xfrm>
          <a:prstGeom prst="rect">
            <a:avLst/>
          </a:prstGeom>
        </p:spPr>
        <p:txBody>
          <a:bodyPr vert="horz" wrap="square" lIns="0" tIns="0" rIns="0" bIns="0" rtlCol="0" anchor="b">
            <a:normAutofit/>
          </a:bodyPr>
          <a:lstStyle/>
          <a:p>
            <a:r>
              <a:rPr lang="zh-CN" altLang="en-US"/>
              <a:t>单击此处编辑母版标题样式</a:t>
            </a:r>
            <a:endParaRPr lang="zh-CN" altLang="en-US" dirty="0"/>
          </a:p>
        </p:txBody>
      </p:sp>
      <p:sp>
        <p:nvSpPr>
          <p:cNvPr id="3" name="文本占位符 2"/>
          <p:cNvSpPr>
            <a:spLocks noGrp="1"/>
          </p:cNvSpPr>
          <p:nvPr>
            <p:ph type="body" idx="1"/>
            <p:custDataLst>
              <p:tags r:id="rId5"/>
            </p:custDataLst>
          </p:nvPr>
        </p:nvSpPr>
        <p:spPr>
          <a:xfrm>
            <a:off x="695960" y="1301749"/>
            <a:ext cx="10800000" cy="4873625"/>
          </a:xfrm>
          <a:prstGeom prst="rect">
            <a:avLst/>
          </a:prstGeom>
        </p:spPr>
        <p:txBody>
          <a:bodyPr vert="horz" wrap="square" lIns="0" tIns="0" rIns="0" bIns="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sp>
        <p:nvSpPr>
          <p:cNvPr id="4" name="日期占位符 3"/>
          <p:cNvSpPr>
            <a:spLocks noGrp="1"/>
          </p:cNvSpPr>
          <p:nvPr>
            <p:ph type="dt" sz="half" idx="2"/>
            <p:custDataLst>
              <p:tags r:id="rId6"/>
            </p:custDataLst>
          </p:nvPr>
        </p:nvSpPr>
        <p:spPr>
          <a:xfrm>
            <a:off x="695960" y="6356350"/>
            <a:ext cx="2743200" cy="365125"/>
          </a:xfrm>
          <a:prstGeom prst="rect">
            <a:avLst/>
          </a:prstGeom>
        </p:spPr>
        <p:txBody>
          <a:bodyPr vert="horz" wrap="square" lIns="91440" tIns="45720" rIns="91440" bIns="45720" rtlCol="0" anchor="ctr">
            <a:normAutofit/>
          </a:bodyPr>
          <a:lstStyle>
            <a:lvl1pPr algn="l">
              <a:defRPr sz="1200">
                <a:solidFill>
                  <a:schemeClr val="tx1">
                    <a:tint val="75000"/>
                  </a:schemeClr>
                </a:solidFill>
                <a:latin typeface="MiSans Demibold" charset="0"/>
                <a:sym typeface="MiSans Demibold" charset="0"/>
              </a:defRPr>
            </a:lvl1pPr>
          </a:lstStyle>
          <a:p>
            <a:fld id="{5592522B-0F24-4480-B9DD-A9474A6880D6}" type="datetimeFigureOut">
              <a:rPr lang="zh-CN" altLang="en-US" smtClean="0"/>
            </a:fld>
            <a:endParaRPr lang="zh-CN" altLang="en-US"/>
          </a:p>
        </p:txBody>
      </p:sp>
      <p:sp>
        <p:nvSpPr>
          <p:cNvPr id="5" name="页脚占位符 4"/>
          <p:cNvSpPr>
            <a:spLocks noGrp="1"/>
          </p:cNvSpPr>
          <p:nvPr>
            <p:ph type="ftr" sz="quarter" idx="3"/>
            <p:custDataLst>
              <p:tags r:id="rId7"/>
            </p:custDataLst>
          </p:nvPr>
        </p:nvSpPr>
        <p:spPr>
          <a:xfrm>
            <a:off x="4038600" y="6356350"/>
            <a:ext cx="4114800" cy="365125"/>
          </a:xfrm>
          <a:prstGeom prst="rect">
            <a:avLst/>
          </a:prstGeom>
        </p:spPr>
        <p:txBody>
          <a:bodyPr vert="horz" lIns="91440" tIns="45720" rIns="91440" bIns="45720" rtlCol="0" anchor="ctr">
            <a:normAutofit/>
          </a:bodyPr>
          <a:lstStyle>
            <a:lvl1pPr algn="ctr">
              <a:defRPr sz="1200">
                <a:solidFill>
                  <a:schemeClr val="tx1">
                    <a:tint val="75000"/>
                  </a:schemeClr>
                </a:solidFill>
                <a:latin typeface="MiSans Demibold" charset="0"/>
                <a:sym typeface="MiSans Demibold" charset="0"/>
              </a:defRPr>
            </a:lvl1pPr>
          </a:lstStyle>
          <a:p>
            <a:endParaRPr lang="zh-CN" altLang="en-US" dirty="0"/>
          </a:p>
        </p:txBody>
      </p:sp>
      <p:sp>
        <p:nvSpPr>
          <p:cNvPr id="6" name="灯片编号占位符 5"/>
          <p:cNvSpPr>
            <a:spLocks noGrp="1"/>
          </p:cNvSpPr>
          <p:nvPr>
            <p:ph type="sldNum" sz="quarter" idx="4"/>
            <p:custDataLst>
              <p:tags r:id="rId8"/>
            </p:custDataLst>
          </p:nvPr>
        </p:nvSpPr>
        <p:spPr>
          <a:xfrm>
            <a:off x="8753983" y="6356350"/>
            <a:ext cx="2743200" cy="365125"/>
          </a:xfrm>
          <a:prstGeom prst="rect">
            <a:avLst/>
          </a:prstGeom>
        </p:spPr>
        <p:txBody>
          <a:bodyPr vert="horz" wrap="square" lIns="91440" tIns="45720" rIns="91440" bIns="45720" rtlCol="0" anchor="ctr">
            <a:normAutofit/>
          </a:bodyPr>
          <a:lstStyle>
            <a:lvl1pPr algn="r">
              <a:defRPr sz="1200">
                <a:solidFill>
                  <a:schemeClr val="tx1">
                    <a:tint val="75000"/>
                  </a:schemeClr>
                </a:solidFill>
                <a:latin typeface="MiSans Demibold" charset="0"/>
                <a:sym typeface="MiSans Demibold" charset="0"/>
              </a:defRPr>
            </a:lvl1pPr>
          </a:lstStyle>
          <a:p>
            <a:fld id="{BE5F26B5-172A-4DC2-B0B7-181CFC56B87C}" type="slidenum">
              <a:rPr lang="zh-CN" altLang="en-US" smtClean="0"/>
            </a:fld>
            <a:endParaRPr lang="zh-CN" altLang="en-US"/>
          </a:p>
        </p:txBody>
      </p:sp>
      <p:sp>
        <p:nvSpPr>
          <p:cNvPr id="7" name="KSO_TEMPLATE" hidden="1"/>
          <p:cNvSpPr/>
          <p:nvPr userDrawn="1">
            <p:custDataLst>
              <p:tags r:id="rId9"/>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MiSans Demibold" charset="0"/>
              <a:sym typeface="MiSans Demibold" charset="0"/>
            </a:endParaRPr>
          </a:p>
        </p:txBody>
      </p:sp>
    </p:spTree>
  </p:cSld>
  <p:clrMap bg1="lt1" tx1="dk1" bg2="lt2" tx2="dk2" accent1="accent1" accent2="accent2" accent3="accent3" accent4="accent4" accent5="accent5" accent6="accent6" hlink="hlink" folHlink="folHlink"/>
  <p:sldLayoutIdLst>
    <p:sldLayoutId id="2147483660" r:id="rId1"/>
  </p:sldLayoutIdLst>
  <p:txStyles>
    <p:titleStyle>
      <a:lvl1pPr algn="l" defTabSz="914400" rtl="0" eaLnBrk="1" latinLnBrk="0" hangingPunct="1">
        <a:lnSpc>
          <a:spcPct val="100000"/>
        </a:lnSpc>
        <a:spcBef>
          <a:spcPct val="0"/>
        </a:spcBef>
        <a:buNone/>
        <a:defRPr sz="3200" b="1" kern="1200">
          <a:solidFill>
            <a:schemeClr val="accent1"/>
          </a:solidFill>
          <a:latin typeface="+mn-ea"/>
          <a:ea typeface="+mn-ea"/>
          <a:cs typeface="+mn-ea"/>
          <a:sym typeface="+mn-ea"/>
        </a:defRPr>
      </a:lvl1pPr>
    </p:titleStyle>
    <p:bodyStyle>
      <a:lvl1pPr marL="228600" indent="-228600" algn="l" defTabSz="914400" rtl="0" eaLnBrk="1" latinLnBrk="0" hangingPunct="1">
        <a:lnSpc>
          <a:spcPct val="130000"/>
        </a:lnSpc>
        <a:spcBef>
          <a:spcPts val="1000"/>
        </a:spcBef>
        <a:buFont typeface="Arial" panose="020B0604020202020204" pitchFamily="34" charset="0"/>
        <a:buChar char="•"/>
        <a:defRPr sz="2400" kern="1200">
          <a:solidFill>
            <a:schemeClr val="tx1"/>
          </a:solidFill>
          <a:latin typeface="+mn-ea"/>
          <a:ea typeface="+mn-ea"/>
          <a:cs typeface="+mn-ea"/>
          <a:sym typeface="+mn-ea"/>
        </a:defRPr>
      </a:lvl1pPr>
      <a:lvl2pPr marL="538480" indent="-206375" algn="l" defTabSz="914400" rtl="0" eaLnBrk="1" latinLnBrk="0" hangingPunct="1">
        <a:lnSpc>
          <a:spcPct val="130000"/>
        </a:lnSpc>
        <a:spcBef>
          <a:spcPts val="0"/>
        </a:spcBef>
        <a:buFont typeface="Arial" panose="020B0604020202020204" pitchFamily="34" charset="0"/>
        <a:buChar char="•"/>
        <a:defRPr sz="2000" kern="1200">
          <a:solidFill>
            <a:schemeClr val="tx1">
              <a:lumMod val="65000"/>
              <a:lumOff val="35000"/>
            </a:schemeClr>
          </a:solidFill>
          <a:latin typeface="+mn-ea"/>
          <a:ea typeface="+mn-ea"/>
          <a:cs typeface="+mn-ea"/>
          <a:sym typeface="+mn-ea"/>
        </a:defRPr>
      </a:lvl2pPr>
      <a:lvl3pPr marL="798830" indent="-161925" algn="l" defTabSz="914400" rtl="0" eaLnBrk="1" latinLnBrk="0" hangingPunct="1">
        <a:lnSpc>
          <a:spcPct val="130000"/>
        </a:lnSpc>
        <a:spcBef>
          <a:spcPts val="0"/>
        </a:spcBef>
        <a:buFont typeface="Arial" panose="020B0604020202020204" pitchFamily="34" charset="0"/>
        <a:buChar char="•"/>
        <a:defRPr sz="1800" kern="1200">
          <a:solidFill>
            <a:schemeClr val="tx1">
              <a:lumMod val="65000"/>
              <a:lumOff val="35000"/>
            </a:schemeClr>
          </a:solidFill>
          <a:latin typeface="+mn-ea"/>
          <a:ea typeface="+mn-ea"/>
          <a:cs typeface="+mn-ea"/>
          <a:sym typeface="+mn-ea"/>
        </a:defRPr>
      </a:lvl3pPr>
      <a:lvl4pPr marL="1030605" indent="-149225" algn="l" defTabSz="914400" rtl="0" eaLnBrk="1" latinLnBrk="0" hangingPunct="1">
        <a:lnSpc>
          <a:spcPct val="130000"/>
        </a:lnSpc>
        <a:spcBef>
          <a:spcPts val="0"/>
        </a:spcBef>
        <a:buFont typeface="Arial" panose="020B0604020202020204" pitchFamily="34" charset="0"/>
        <a:buChar char="•"/>
        <a:defRPr sz="1600" kern="1200">
          <a:solidFill>
            <a:schemeClr val="tx1">
              <a:lumMod val="65000"/>
              <a:lumOff val="35000"/>
            </a:schemeClr>
          </a:solidFill>
          <a:latin typeface="+mn-ea"/>
          <a:ea typeface="+mn-ea"/>
          <a:cs typeface="+mn-ea"/>
          <a:sym typeface="+mn-ea"/>
        </a:defRPr>
      </a:lvl4pPr>
      <a:lvl5pPr marL="1235075" indent="-127000" algn="l" defTabSz="914400" rtl="0" eaLnBrk="1" latinLnBrk="0" hangingPunct="1">
        <a:lnSpc>
          <a:spcPct val="130000"/>
        </a:lnSpc>
        <a:spcBef>
          <a:spcPts val="0"/>
        </a:spcBef>
        <a:buFont typeface="Arial" panose="020B0604020202020204" pitchFamily="34" charset="0"/>
        <a:buChar char="•"/>
        <a:defRPr sz="1400" kern="1200">
          <a:solidFill>
            <a:schemeClr val="tx1">
              <a:lumMod val="65000"/>
              <a:lumOff val="35000"/>
            </a:schemeClr>
          </a:solidFill>
          <a:latin typeface="+mn-ea"/>
          <a:ea typeface="+mn-ea"/>
          <a:cs typeface="+mn-ea"/>
          <a:sym typeface="+mn-ea"/>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图片 7" descr="C:/Users/kingsoft/AppData/Local/Temp/fig2wpp/@svg_UnionUnion_#color-2113&amp;617.svg"/>
          <p:cNvSpPr/>
          <p:nvPr userDrawn="1">
            <p:custDataLst>
              <p:tags r:id="rId2"/>
            </p:custDataLst>
          </p:nvPr>
        </p:nvSpPr>
        <p:spPr>
          <a:xfrm>
            <a:off x="0" y="0"/>
            <a:ext cx="1450687" cy="703135"/>
          </a:xfrm>
          <a:custGeom>
            <a:avLst/>
            <a:gdLst>
              <a:gd name="connsiteX0" fmla="*/ 0 w 1450687"/>
              <a:gd name="connsiteY0" fmla="*/ 397131 h 703135"/>
              <a:gd name="connsiteX1" fmla="*/ 73149 w 1450687"/>
              <a:gd name="connsiteY1" fmla="*/ 375585 h 703135"/>
              <a:gd name="connsiteX2" fmla="*/ 219214 w 1450687"/>
              <a:gd name="connsiteY2" fmla="*/ 334969 h 703135"/>
              <a:gd name="connsiteX3" fmla="*/ 791957 w 1450687"/>
              <a:gd name="connsiteY3" fmla="*/ 129145 h 703135"/>
              <a:gd name="connsiteX4" fmla="*/ 962788 w 1450687"/>
              <a:gd name="connsiteY4" fmla="*/ 0 h 703135"/>
              <a:gd name="connsiteX5" fmla="*/ 990538 w 1450687"/>
              <a:gd name="connsiteY5" fmla="*/ 0 h 703135"/>
              <a:gd name="connsiteX6" fmla="*/ 543929 w 1450687"/>
              <a:gd name="connsiteY6" fmla="*/ 255902 h 703135"/>
              <a:gd name="connsiteX7" fmla="*/ 208127 w 1450687"/>
              <a:gd name="connsiteY7" fmla="*/ 354366 h 703135"/>
              <a:gd name="connsiteX8" fmla="*/ 208122 w 1450687"/>
              <a:gd name="connsiteY8" fmla="*/ 354368 h 703135"/>
              <a:gd name="connsiteX9" fmla="*/ 208117 w 1450687"/>
              <a:gd name="connsiteY9" fmla="*/ 354369 h 703135"/>
              <a:gd name="connsiteX10" fmla="*/ 208111 w 1450687"/>
              <a:gd name="connsiteY10" fmla="*/ 354372 h 703135"/>
              <a:gd name="connsiteX11" fmla="*/ 208105 w 1450687"/>
              <a:gd name="connsiteY11" fmla="*/ 354373 h 703135"/>
              <a:gd name="connsiteX12" fmla="*/ 208099 w 1450687"/>
              <a:gd name="connsiteY12" fmla="*/ 354376 h 703135"/>
              <a:gd name="connsiteX13" fmla="*/ 0 w 1450687"/>
              <a:gd name="connsiteY13" fmla="*/ 412802 h 703135"/>
              <a:gd name="connsiteX14" fmla="*/ 1300845 w 1450687"/>
              <a:gd name="connsiteY14" fmla="*/ 0 h 703135"/>
              <a:gd name="connsiteX15" fmla="*/ 1314837 w 1450687"/>
              <a:gd name="connsiteY15" fmla="*/ 21936 h 703135"/>
              <a:gd name="connsiteX16" fmla="*/ 1435934 w 1450687"/>
              <a:gd name="connsiteY16" fmla="*/ 454046 h 703135"/>
              <a:gd name="connsiteX17" fmla="*/ 494630 w 1450687"/>
              <a:gd name="connsiteY17" fmla="*/ 675967 h 703135"/>
              <a:gd name="connsiteX18" fmla="*/ 291135 w 1450687"/>
              <a:gd name="connsiteY18" fmla="*/ 681279 h 703135"/>
              <a:gd name="connsiteX19" fmla="*/ 0 w 1450687"/>
              <a:gd name="connsiteY19" fmla="*/ 703135 h 703135"/>
              <a:gd name="connsiteX20" fmla="*/ 0 w 1450687"/>
              <a:gd name="connsiteY20" fmla="*/ 692666 h 703135"/>
              <a:gd name="connsiteX21" fmla="*/ 474990 w 1450687"/>
              <a:gd name="connsiteY21" fmla="*/ 663858 h 703135"/>
              <a:gd name="connsiteX22" fmla="*/ 538755 w 1450687"/>
              <a:gd name="connsiteY22" fmla="*/ 662058 h 703135"/>
              <a:gd name="connsiteX23" fmla="*/ 538759 w 1450687"/>
              <a:gd name="connsiteY23" fmla="*/ 662058 h 703135"/>
              <a:gd name="connsiteX24" fmla="*/ 1226189 w 1450687"/>
              <a:gd name="connsiteY24" fmla="*/ 590592 h 703135"/>
              <a:gd name="connsiteX25" fmla="*/ 1396095 w 1450687"/>
              <a:gd name="connsiteY25" fmla="*/ 216959 h 703135"/>
              <a:gd name="connsiteX26" fmla="*/ 1282797 w 1450687"/>
              <a:gd name="connsiteY26" fmla="*/ 0 h 703135"/>
              <a:gd name="connsiteX27" fmla="*/ 1249573 w 1450687"/>
              <a:gd name="connsiteY27" fmla="*/ 412796 h 703135"/>
              <a:gd name="connsiteX28" fmla="*/ 633987 w 1450687"/>
              <a:gd name="connsiteY28" fmla="*/ 590888 h 703135"/>
              <a:gd name="connsiteX29" fmla="*/ 426770 w 1450687"/>
              <a:gd name="connsiteY29" fmla="*/ 610661 h 703135"/>
              <a:gd name="connsiteX30" fmla="*/ 426739 w 1450687"/>
              <a:gd name="connsiteY30" fmla="*/ 610664 h 703135"/>
              <a:gd name="connsiteX31" fmla="*/ 426709 w 1450687"/>
              <a:gd name="connsiteY31" fmla="*/ 610667 h 703135"/>
              <a:gd name="connsiteX32" fmla="*/ 0 w 1450687"/>
              <a:gd name="connsiteY32" fmla="*/ 657413 h 703135"/>
              <a:gd name="connsiteX33" fmla="*/ 0 w 1450687"/>
              <a:gd name="connsiteY33" fmla="*/ 641958 h 703135"/>
              <a:gd name="connsiteX34" fmla="*/ 395179 w 1450687"/>
              <a:gd name="connsiteY34" fmla="*/ 600952 h 703135"/>
              <a:gd name="connsiteX35" fmla="*/ 395184 w 1450687"/>
              <a:gd name="connsiteY35" fmla="*/ 600952 h 703135"/>
              <a:gd name="connsiteX36" fmla="*/ 395198 w 1450687"/>
              <a:gd name="connsiteY36" fmla="*/ 600951 h 703135"/>
              <a:gd name="connsiteX37" fmla="*/ 395208 w 1450687"/>
              <a:gd name="connsiteY37" fmla="*/ 600950 h 703135"/>
              <a:gd name="connsiteX38" fmla="*/ 886314 w 1450687"/>
              <a:gd name="connsiteY38" fmla="*/ 544384 h 703135"/>
              <a:gd name="connsiteX39" fmla="*/ 1214964 w 1450687"/>
              <a:gd name="connsiteY39" fmla="*/ 420228 h 703135"/>
              <a:gd name="connsiteX40" fmla="*/ 1301844 w 1450687"/>
              <a:gd name="connsiteY40" fmla="*/ 188351 h 703135"/>
              <a:gd name="connsiteX41" fmla="*/ 1258427 w 1450687"/>
              <a:gd name="connsiteY41" fmla="*/ 0 h 703135"/>
              <a:gd name="connsiteX42" fmla="*/ 1276060 w 1450687"/>
              <a:gd name="connsiteY42" fmla="*/ 0 h 703135"/>
              <a:gd name="connsiteX43" fmla="*/ 1249573 w 1450687"/>
              <a:gd name="connsiteY43" fmla="*/ 412796 h 703135"/>
              <a:gd name="connsiteX44" fmla="*/ 0 w 1450687"/>
              <a:gd name="connsiteY44" fmla="*/ 582514 h 703135"/>
              <a:gd name="connsiteX45" fmla="*/ 362572 w 1450687"/>
              <a:gd name="connsiteY45" fmla="*/ 521332 h 703135"/>
              <a:gd name="connsiteX46" fmla="*/ 372455 w 1450687"/>
              <a:gd name="connsiteY46" fmla="*/ 519852 h 703135"/>
              <a:gd name="connsiteX47" fmla="*/ 384834 w 1450687"/>
              <a:gd name="connsiteY47" fmla="*/ 517999 h 703135"/>
              <a:gd name="connsiteX48" fmla="*/ 384838 w 1450687"/>
              <a:gd name="connsiteY48" fmla="*/ 517998 h 703135"/>
              <a:gd name="connsiteX49" fmla="*/ 384840 w 1450687"/>
              <a:gd name="connsiteY49" fmla="*/ 517998 h 703135"/>
              <a:gd name="connsiteX50" fmla="*/ 1085968 w 1450687"/>
              <a:gd name="connsiteY50" fmla="*/ 305683 h 703135"/>
              <a:gd name="connsiteX51" fmla="*/ 1203652 w 1450687"/>
              <a:gd name="connsiteY51" fmla="*/ 0 h 703135"/>
              <a:gd name="connsiteX52" fmla="*/ 1221763 w 1450687"/>
              <a:gd name="connsiteY52" fmla="*/ 0 h 703135"/>
              <a:gd name="connsiteX53" fmla="*/ 884398 w 1450687"/>
              <a:gd name="connsiteY53" fmla="*/ 430811 h 703135"/>
              <a:gd name="connsiteX54" fmla="*/ 328764 w 1450687"/>
              <a:gd name="connsiteY54" fmla="*/ 540074 h 703135"/>
              <a:gd name="connsiteX55" fmla="*/ 328752 w 1450687"/>
              <a:gd name="connsiteY55" fmla="*/ 540076 h 703135"/>
              <a:gd name="connsiteX56" fmla="*/ 328601 w 1450687"/>
              <a:gd name="connsiteY56" fmla="*/ 540097 h 703135"/>
              <a:gd name="connsiteX57" fmla="*/ 328577 w 1450687"/>
              <a:gd name="connsiteY57" fmla="*/ 540101 h 703135"/>
              <a:gd name="connsiteX58" fmla="*/ 87028 w 1450687"/>
              <a:gd name="connsiteY58" fmla="*/ 577141 h 703135"/>
              <a:gd name="connsiteX59" fmla="*/ 0 w 1450687"/>
              <a:gd name="connsiteY59" fmla="*/ 593337 h 703135"/>
              <a:gd name="connsiteX60" fmla="*/ 0 w 1450687"/>
              <a:gd name="connsiteY60" fmla="*/ 499760 h 703135"/>
              <a:gd name="connsiteX61" fmla="*/ 243873 w 1450687"/>
              <a:gd name="connsiteY61" fmla="*/ 445614 h 703135"/>
              <a:gd name="connsiteX62" fmla="*/ 243875 w 1450687"/>
              <a:gd name="connsiteY62" fmla="*/ 445613 h 703135"/>
              <a:gd name="connsiteX63" fmla="*/ 579572 w 1450687"/>
              <a:gd name="connsiteY63" fmla="*/ 368430 h 703135"/>
              <a:gd name="connsiteX64" fmla="*/ 1105416 w 1450687"/>
              <a:gd name="connsiteY64" fmla="*/ 13585 h 703135"/>
              <a:gd name="connsiteX65" fmla="*/ 1111088 w 1450687"/>
              <a:gd name="connsiteY65" fmla="*/ 0 h 703135"/>
              <a:gd name="connsiteX66" fmla="*/ 1133274 w 1450687"/>
              <a:gd name="connsiteY66" fmla="*/ 0 h 703135"/>
              <a:gd name="connsiteX67" fmla="*/ 966977 w 1450687"/>
              <a:gd name="connsiteY67" fmla="*/ 216864 h 703135"/>
              <a:gd name="connsiteX68" fmla="*/ 345839 w 1450687"/>
              <a:gd name="connsiteY68" fmla="*/ 436144 h 703135"/>
              <a:gd name="connsiteX69" fmla="*/ 0 w 1450687"/>
              <a:gd name="connsiteY69" fmla="*/ 514228 h 703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1450687" h="703135">
                <a:moveTo>
                  <a:pt x="0" y="397131"/>
                </a:moveTo>
                <a:cubicBezTo>
                  <a:pt x="23971" y="389870"/>
                  <a:pt x="48352" y="382695"/>
                  <a:pt x="73149" y="375585"/>
                </a:cubicBezTo>
                <a:cubicBezTo>
                  <a:pt x="121420" y="361743"/>
                  <a:pt x="170333" y="348352"/>
                  <a:pt x="219214" y="334969"/>
                </a:cubicBezTo>
                <a:cubicBezTo>
                  <a:pt x="428352" y="277712"/>
                  <a:pt x="636887" y="220620"/>
                  <a:pt x="791957" y="129145"/>
                </a:cubicBezTo>
                <a:cubicBezTo>
                  <a:pt x="857875" y="90315"/>
                  <a:pt x="915109" y="47065"/>
                  <a:pt x="962788" y="0"/>
                </a:cubicBezTo>
                <a:lnTo>
                  <a:pt x="990538" y="0"/>
                </a:lnTo>
                <a:cubicBezTo>
                  <a:pt x="887166" y="105527"/>
                  <a:pt x="739124" y="190460"/>
                  <a:pt x="543929" y="255902"/>
                </a:cubicBezTo>
                <a:cubicBezTo>
                  <a:pt x="436595" y="291888"/>
                  <a:pt x="322368" y="323125"/>
                  <a:pt x="208127" y="354366"/>
                </a:cubicBezTo>
                <a:lnTo>
                  <a:pt x="208122" y="354368"/>
                </a:lnTo>
                <a:lnTo>
                  <a:pt x="208117" y="354369"/>
                </a:lnTo>
                <a:lnTo>
                  <a:pt x="208111" y="354372"/>
                </a:lnTo>
                <a:lnTo>
                  <a:pt x="208105" y="354373"/>
                </a:lnTo>
                <a:lnTo>
                  <a:pt x="208099" y="354376"/>
                </a:lnTo>
                <a:cubicBezTo>
                  <a:pt x="138212" y="373487"/>
                  <a:pt x="68320" y="392599"/>
                  <a:pt x="0" y="412802"/>
                </a:cubicBezTo>
                <a:close/>
                <a:moveTo>
                  <a:pt x="1300845" y="0"/>
                </a:moveTo>
                <a:cubicBezTo>
                  <a:pt x="1305572" y="7311"/>
                  <a:pt x="1310236" y="14624"/>
                  <a:pt x="1314837" y="21936"/>
                </a:cubicBezTo>
                <a:cubicBezTo>
                  <a:pt x="1406939" y="168290"/>
                  <a:pt x="1484014" y="326736"/>
                  <a:pt x="1435934" y="454046"/>
                </a:cubicBezTo>
                <a:cubicBezTo>
                  <a:pt x="1358367" y="658411"/>
                  <a:pt x="890169" y="667928"/>
                  <a:pt x="494630" y="675967"/>
                </a:cubicBezTo>
                <a:cubicBezTo>
                  <a:pt x="423557" y="677411"/>
                  <a:pt x="354830" y="678808"/>
                  <a:pt x="291135" y="681279"/>
                </a:cubicBezTo>
                <a:cubicBezTo>
                  <a:pt x="191221" y="685156"/>
                  <a:pt x="94128" y="692566"/>
                  <a:pt x="0" y="703135"/>
                </a:cubicBezTo>
                <a:lnTo>
                  <a:pt x="0" y="692666"/>
                </a:lnTo>
                <a:cubicBezTo>
                  <a:pt x="150612" y="676670"/>
                  <a:pt x="307657" y="668772"/>
                  <a:pt x="474990" y="663858"/>
                </a:cubicBezTo>
                <a:cubicBezTo>
                  <a:pt x="496114" y="663239"/>
                  <a:pt x="517387" y="662650"/>
                  <a:pt x="538755" y="662058"/>
                </a:cubicBezTo>
                <a:lnTo>
                  <a:pt x="538759" y="662058"/>
                </a:lnTo>
                <a:cubicBezTo>
                  <a:pt x="782283" y="655315"/>
                  <a:pt x="1038113" y="648231"/>
                  <a:pt x="1226189" y="590592"/>
                </a:cubicBezTo>
                <a:cubicBezTo>
                  <a:pt x="1446108" y="523159"/>
                  <a:pt x="1454653" y="372401"/>
                  <a:pt x="1396095" y="216959"/>
                </a:cubicBezTo>
                <a:cubicBezTo>
                  <a:pt x="1368933" y="145101"/>
                  <a:pt x="1329840" y="72775"/>
                  <a:pt x="1282797" y="0"/>
                </a:cubicBezTo>
                <a:close/>
                <a:moveTo>
                  <a:pt x="1249573" y="412796"/>
                </a:moveTo>
                <a:cubicBezTo>
                  <a:pt x="1140664" y="528536"/>
                  <a:pt x="880414" y="565566"/>
                  <a:pt x="633987" y="590888"/>
                </a:cubicBezTo>
                <a:cubicBezTo>
                  <a:pt x="565248" y="598010"/>
                  <a:pt x="495936" y="604342"/>
                  <a:pt x="426770" y="610661"/>
                </a:cubicBezTo>
                <a:lnTo>
                  <a:pt x="426739" y="610664"/>
                </a:lnTo>
                <a:lnTo>
                  <a:pt x="426709" y="610667"/>
                </a:lnTo>
                <a:cubicBezTo>
                  <a:pt x="281618" y="623922"/>
                  <a:pt x="137171" y="637118"/>
                  <a:pt x="0" y="657413"/>
                </a:cubicBezTo>
                <a:lnTo>
                  <a:pt x="0" y="641958"/>
                </a:lnTo>
                <a:cubicBezTo>
                  <a:pt x="126934" y="623663"/>
                  <a:pt x="261074" y="612307"/>
                  <a:pt x="395179" y="600952"/>
                </a:cubicBezTo>
                <a:lnTo>
                  <a:pt x="395184" y="600952"/>
                </a:lnTo>
                <a:lnTo>
                  <a:pt x="395198" y="600951"/>
                </a:lnTo>
                <a:lnTo>
                  <a:pt x="395208" y="600950"/>
                </a:lnTo>
                <a:cubicBezTo>
                  <a:pt x="563759" y="586679"/>
                  <a:pt x="732254" y="572413"/>
                  <a:pt x="886314" y="544384"/>
                </a:cubicBezTo>
                <a:cubicBezTo>
                  <a:pt x="1021135" y="519969"/>
                  <a:pt x="1144068" y="484200"/>
                  <a:pt x="1214964" y="420228"/>
                </a:cubicBezTo>
                <a:cubicBezTo>
                  <a:pt x="1285855" y="356257"/>
                  <a:pt x="1307001" y="273847"/>
                  <a:pt x="1301844" y="188351"/>
                </a:cubicBezTo>
                <a:cubicBezTo>
                  <a:pt x="1298191" y="126625"/>
                  <a:pt x="1282607" y="63816"/>
                  <a:pt x="1258427" y="0"/>
                </a:cubicBezTo>
                <a:lnTo>
                  <a:pt x="1276060" y="0"/>
                </a:lnTo>
                <a:cubicBezTo>
                  <a:pt x="1333025" y="148123"/>
                  <a:pt x="1353437" y="302415"/>
                  <a:pt x="1249573" y="412796"/>
                </a:cubicBezTo>
                <a:close/>
                <a:moveTo>
                  <a:pt x="0" y="582514"/>
                </a:moveTo>
                <a:cubicBezTo>
                  <a:pt x="116369" y="559395"/>
                  <a:pt x="237947" y="540024"/>
                  <a:pt x="362572" y="521332"/>
                </a:cubicBezTo>
                <a:lnTo>
                  <a:pt x="372455" y="519852"/>
                </a:lnTo>
                <a:lnTo>
                  <a:pt x="384834" y="517999"/>
                </a:lnTo>
                <a:lnTo>
                  <a:pt x="384838" y="517998"/>
                </a:lnTo>
                <a:lnTo>
                  <a:pt x="384840" y="517998"/>
                </a:lnTo>
                <a:cubicBezTo>
                  <a:pt x="658468" y="477051"/>
                  <a:pt x="946976" y="433877"/>
                  <a:pt x="1085968" y="305683"/>
                </a:cubicBezTo>
                <a:cubicBezTo>
                  <a:pt x="1178275" y="220546"/>
                  <a:pt x="1208913" y="113631"/>
                  <a:pt x="1203652" y="0"/>
                </a:cubicBezTo>
                <a:lnTo>
                  <a:pt x="1221763" y="0"/>
                </a:lnTo>
                <a:cubicBezTo>
                  <a:pt x="1232123" y="183279"/>
                  <a:pt x="1151882" y="344829"/>
                  <a:pt x="884398" y="430811"/>
                </a:cubicBezTo>
                <a:cubicBezTo>
                  <a:pt x="720825" y="483351"/>
                  <a:pt x="524346" y="511778"/>
                  <a:pt x="328764" y="540074"/>
                </a:cubicBezTo>
                <a:lnTo>
                  <a:pt x="328752" y="540076"/>
                </a:lnTo>
                <a:lnTo>
                  <a:pt x="328601" y="540097"/>
                </a:lnTo>
                <a:lnTo>
                  <a:pt x="328577" y="540101"/>
                </a:lnTo>
                <a:cubicBezTo>
                  <a:pt x="247089" y="551891"/>
                  <a:pt x="165758" y="563659"/>
                  <a:pt x="87028" y="577141"/>
                </a:cubicBezTo>
                <a:cubicBezTo>
                  <a:pt x="57495" y="582193"/>
                  <a:pt x="28493" y="587596"/>
                  <a:pt x="0" y="593337"/>
                </a:cubicBezTo>
                <a:close/>
                <a:moveTo>
                  <a:pt x="0" y="499760"/>
                </a:moveTo>
                <a:cubicBezTo>
                  <a:pt x="79877" y="480649"/>
                  <a:pt x="161872" y="463132"/>
                  <a:pt x="243873" y="445614"/>
                </a:cubicBezTo>
                <a:lnTo>
                  <a:pt x="243875" y="445613"/>
                </a:lnTo>
                <a:cubicBezTo>
                  <a:pt x="357643" y="421309"/>
                  <a:pt x="471422" y="397002"/>
                  <a:pt x="579572" y="368430"/>
                </a:cubicBezTo>
                <a:cubicBezTo>
                  <a:pt x="852234" y="296642"/>
                  <a:pt x="1034505" y="175760"/>
                  <a:pt x="1105416" y="13585"/>
                </a:cubicBezTo>
                <a:cubicBezTo>
                  <a:pt x="1107388" y="9075"/>
                  <a:pt x="1109279" y="4546"/>
                  <a:pt x="1111088" y="0"/>
                </a:cubicBezTo>
                <a:lnTo>
                  <a:pt x="1133274" y="0"/>
                </a:lnTo>
                <a:cubicBezTo>
                  <a:pt x="1102011" y="80679"/>
                  <a:pt x="1047860" y="154632"/>
                  <a:pt x="966977" y="216864"/>
                </a:cubicBezTo>
                <a:cubicBezTo>
                  <a:pt x="822514" y="328015"/>
                  <a:pt x="587233" y="384593"/>
                  <a:pt x="345839" y="436144"/>
                </a:cubicBezTo>
                <a:cubicBezTo>
                  <a:pt x="228714" y="461125"/>
                  <a:pt x="112000" y="486086"/>
                  <a:pt x="0" y="514228"/>
                </a:cubicBezTo>
                <a:close/>
              </a:path>
            </a:pathLst>
          </a:custGeom>
          <a:solidFill>
            <a:schemeClr val="accent1">
              <a:alpha val="20000"/>
            </a:schemeClr>
          </a:solidFill>
          <a:ln w="12590" cap="flat">
            <a:noFill/>
            <a:prstDash val="solid"/>
            <a:miter/>
          </a:ln>
        </p:spPr>
        <p:txBody>
          <a:bodyPr rtlCol="0" anchor="ctr"/>
          <a:lstStyle/>
          <a:p>
            <a:endParaRPr lang="zh-CN" altLang="en-US">
              <a:latin typeface="MiSans Demibold" charset="0"/>
              <a:sym typeface="MiSans Demibold" charset="0"/>
            </a:endParaRPr>
          </a:p>
        </p:txBody>
      </p:sp>
      <p:sp>
        <p:nvSpPr>
          <p:cNvPr id="11" name="图片 8" descr="C:/Users/kingsoft/AppData/Local/Temp/fig2wpp/@svg_UnionUnion_#color-2113&amp;643.svg"/>
          <p:cNvSpPr/>
          <p:nvPr userDrawn="1">
            <p:custDataLst>
              <p:tags r:id="rId3"/>
            </p:custDataLst>
          </p:nvPr>
        </p:nvSpPr>
        <p:spPr>
          <a:xfrm>
            <a:off x="9937905" y="2289018"/>
            <a:ext cx="2254095" cy="4568981"/>
          </a:xfrm>
          <a:custGeom>
            <a:avLst/>
            <a:gdLst>
              <a:gd name="connsiteX0" fmla="*/ 2254096 w 2254095"/>
              <a:gd name="connsiteY0" fmla="*/ 1324093 h 4568981"/>
              <a:gd name="connsiteX1" fmla="*/ 2146978 w 2254095"/>
              <a:gd name="connsiteY1" fmla="*/ 1706858 h 4568981"/>
              <a:gd name="connsiteX2" fmla="*/ 2254096 w 2254095"/>
              <a:gd name="connsiteY2" fmla="*/ 2708622 h 4568981"/>
              <a:gd name="connsiteX3" fmla="*/ 2254096 w 2254095"/>
              <a:gd name="connsiteY3" fmla="*/ 2777837 h 4568981"/>
              <a:gd name="connsiteX4" fmla="*/ 2190782 w 2254095"/>
              <a:gd name="connsiteY4" fmla="*/ 2498259 h 4568981"/>
              <a:gd name="connsiteX5" fmla="*/ 2220682 w 2254095"/>
              <a:gd name="connsiteY5" fmla="*/ 1350420 h 4568981"/>
              <a:gd name="connsiteX6" fmla="*/ 2254096 w 2254095"/>
              <a:gd name="connsiteY6" fmla="*/ 1274830 h 4568981"/>
              <a:gd name="connsiteX7" fmla="*/ 2254096 w 2254095"/>
              <a:gd name="connsiteY7" fmla="*/ 810923 h 4568981"/>
              <a:gd name="connsiteX8" fmla="*/ 2254096 w 2254095"/>
              <a:gd name="connsiteY8" fmla="*/ 848534 h 4568981"/>
              <a:gd name="connsiteX9" fmla="*/ 2004593 w 2254095"/>
              <a:gd name="connsiteY9" fmla="*/ 1416016 h 4568981"/>
              <a:gd name="connsiteX10" fmla="*/ 2105990 w 2254095"/>
              <a:gd name="connsiteY10" fmla="*/ 2653237 h 4568981"/>
              <a:gd name="connsiteX11" fmla="*/ 2207413 w 2254095"/>
              <a:gd name="connsiteY11" fmla="*/ 3022502 h 4568981"/>
              <a:gd name="connsiteX12" fmla="*/ 2207413 w 2254095"/>
              <a:gd name="connsiteY12" fmla="*/ 3022515 h 4568981"/>
              <a:gd name="connsiteX13" fmla="*/ 2254096 w 2254095"/>
              <a:gd name="connsiteY13" fmla="*/ 3188987 h 4568981"/>
              <a:gd name="connsiteX14" fmla="*/ 2254096 w 2254095"/>
              <a:gd name="connsiteY14" fmla="*/ 3247496 h 4568981"/>
              <a:gd name="connsiteX15" fmla="*/ 2190173 w 2254095"/>
              <a:gd name="connsiteY15" fmla="*/ 3018553 h 4568981"/>
              <a:gd name="connsiteX16" fmla="*/ 2190173 w 2254095"/>
              <a:gd name="connsiteY16" fmla="*/ 3018540 h 4568981"/>
              <a:gd name="connsiteX17" fmla="*/ 2190160 w 2254095"/>
              <a:gd name="connsiteY17" fmla="*/ 3018527 h 4568981"/>
              <a:gd name="connsiteX18" fmla="*/ 1984194 w 2254095"/>
              <a:gd name="connsiteY18" fmla="*/ 2177762 h 4568981"/>
              <a:gd name="connsiteX19" fmla="*/ 2254096 w 2254095"/>
              <a:gd name="connsiteY19" fmla="*/ 810923 h 4568981"/>
              <a:gd name="connsiteX20" fmla="*/ 2254096 w 2254095"/>
              <a:gd name="connsiteY20" fmla="*/ 385257 h 4568981"/>
              <a:gd name="connsiteX21" fmla="*/ 2254096 w 2254095"/>
              <a:gd name="connsiteY21" fmla="*/ 414618 h 4568981"/>
              <a:gd name="connsiteX22" fmla="*/ 1834008 w 2254095"/>
              <a:gd name="connsiteY22" fmla="*/ 1170113 h 4568981"/>
              <a:gd name="connsiteX23" fmla="*/ 1897335 w 2254095"/>
              <a:gd name="connsiteY23" fmla="*/ 2387121 h 4568981"/>
              <a:gd name="connsiteX24" fmla="*/ 2156416 w 2254095"/>
              <a:gd name="connsiteY24" fmla="*/ 3237463 h 4568981"/>
              <a:gd name="connsiteX25" fmla="*/ 2254096 w 2254095"/>
              <a:gd name="connsiteY25" fmla="*/ 3536014 h 4568981"/>
              <a:gd name="connsiteX26" fmla="*/ 2254096 w 2254095"/>
              <a:gd name="connsiteY26" fmla="*/ 3585315 h 4568981"/>
              <a:gd name="connsiteX27" fmla="*/ 2162340 w 2254095"/>
              <a:gd name="connsiteY27" fmla="*/ 3304290 h 4568981"/>
              <a:gd name="connsiteX28" fmla="*/ 2152255 w 2254095"/>
              <a:gd name="connsiteY28" fmla="*/ 3273823 h 4568981"/>
              <a:gd name="connsiteX29" fmla="*/ 2145354 w 2254095"/>
              <a:gd name="connsiteY29" fmla="*/ 3252969 h 4568981"/>
              <a:gd name="connsiteX30" fmla="*/ 1790230 w 2254095"/>
              <a:gd name="connsiteY30" fmla="*/ 1934760 h 4568981"/>
              <a:gd name="connsiteX31" fmla="*/ 2254096 w 2254095"/>
              <a:gd name="connsiteY31" fmla="*/ 385257 h 4568981"/>
              <a:gd name="connsiteX32" fmla="*/ 2254096 w 2254095"/>
              <a:gd name="connsiteY32" fmla="*/ 0 h 4568981"/>
              <a:gd name="connsiteX33" fmla="*/ 2254096 w 2254095"/>
              <a:gd name="connsiteY33" fmla="*/ 24812 h 4568981"/>
              <a:gd name="connsiteX34" fmla="*/ 1999887 w 2254095"/>
              <a:gd name="connsiteY34" fmla="*/ 245928 h 4568981"/>
              <a:gd name="connsiteX35" fmla="*/ 1594045 w 2254095"/>
              <a:gd name="connsiteY35" fmla="*/ 1186940 h 4568981"/>
              <a:gd name="connsiteX36" fmla="*/ 1779028 w 2254095"/>
              <a:gd name="connsiteY36" fmla="*/ 2471665 h 4568981"/>
              <a:gd name="connsiteX37" fmla="*/ 2254096 w 2254095"/>
              <a:gd name="connsiteY37" fmla="*/ 3766964 h 4568981"/>
              <a:gd name="connsiteX38" fmla="*/ 2254096 w 2254095"/>
              <a:gd name="connsiteY38" fmla="*/ 3804429 h 4568981"/>
              <a:gd name="connsiteX39" fmla="*/ 2205256 w 2254095"/>
              <a:gd name="connsiteY39" fmla="*/ 3683309 h 4568981"/>
              <a:gd name="connsiteX40" fmla="*/ 2205243 w 2254095"/>
              <a:gd name="connsiteY40" fmla="*/ 3683283 h 4568981"/>
              <a:gd name="connsiteX41" fmla="*/ 2094040 w 2254095"/>
              <a:gd name="connsiteY41" fmla="*/ 3405230 h 4568981"/>
              <a:gd name="connsiteX42" fmla="*/ 1640474 w 2254095"/>
              <a:gd name="connsiteY42" fmla="*/ 1999517 h 4568981"/>
              <a:gd name="connsiteX43" fmla="*/ 1640690 w 2254095"/>
              <a:gd name="connsiteY43" fmla="*/ 825134 h 4568981"/>
              <a:gd name="connsiteX44" fmla="*/ 2207679 w 2254095"/>
              <a:gd name="connsiteY44" fmla="*/ 33010 h 4568981"/>
              <a:gd name="connsiteX45" fmla="*/ 2254096 w 2254095"/>
              <a:gd name="connsiteY45" fmla="*/ 0 h 4568981"/>
              <a:gd name="connsiteX46" fmla="*/ 2254096 w 2254095"/>
              <a:gd name="connsiteY46" fmla="*/ 4002688 h 4568981"/>
              <a:gd name="connsiteX47" fmla="*/ 1539356 w 2254095"/>
              <a:gd name="connsiteY47" fmla="*/ 4027492 h 4568981"/>
              <a:gd name="connsiteX48" fmla="*/ 1539318 w 2254095"/>
              <a:gd name="connsiteY48" fmla="*/ 4027492 h 4568981"/>
              <a:gd name="connsiteX49" fmla="*/ 1539306 w 2254095"/>
              <a:gd name="connsiteY49" fmla="*/ 4027492 h 4568981"/>
              <a:gd name="connsiteX50" fmla="*/ 1000203 w 2254095"/>
              <a:gd name="connsiteY50" fmla="*/ 4029777 h 4568981"/>
              <a:gd name="connsiteX51" fmla="*/ 48583 w 2254095"/>
              <a:gd name="connsiteY51" fmla="*/ 4534806 h 4568981"/>
              <a:gd name="connsiteX52" fmla="*/ 25657 w 2254095"/>
              <a:gd name="connsiteY52" fmla="*/ 4568981 h 4568981"/>
              <a:gd name="connsiteX53" fmla="*/ 0 w 2254095"/>
              <a:gd name="connsiteY53" fmla="*/ 4568981 h 4568981"/>
              <a:gd name="connsiteX54" fmla="*/ 187831 w 2254095"/>
              <a:gd name="connsiteY54" fmla="*/ 4344788 h 4568981"/>
              <a:gd name="connsiteX55" fmla="*/ 646509 w 2254095"/>
              <a:gd name="connsiteY55" fmla="*/ 4084210 h 4568981"/>
              <a:gd name="connsiteX56" fmla="*/ 1257622 w 2254095"/>
              <a:gd name="connsiteY56" fmla="*/ 4007235 h 4568981"/>
              <a:gd name="connsiteX57" fmla="*/ 1524134 w 2254095"/>
              <a:gd name="connsiteY57" fmla="*/ 4012289 h 4568981"/>
              <a:gd name="connsiteX58" fmla="*/ 1524146 w 2254095"/>
              <a:gd name="connsiteY58" fmla="*/ 4012289 h 4568981"/>
              <a:gd name="connsiteX59" fmla="*/ 1524210 w 2254095"/>
              <a:gd name="connsiteY59" fmla="*/ 4012302 h 4568981"/>
              <a:gd name="connsiteX60" fmla="*/ 2254096 w 2254095"/>
              <a:gd name="connsiteY60" fmla="*/ 3982483 h 4568981"/>
              <a:gd name="connsiteX61" fmla="*/ 2254096 w 2254095"/>
              <a:gd name="connsiteY61" fmla="*/ 4083625 h 4568981"/>
              <a:gd name="connsiteX62" fmla="*/ 2209988 w 2254095"/>
              <a:gd name="connsiteY62" fmla="*/ 4096364 h 4568981"/>
              <a:gd name="connsiteX63" fmla="*/ 1481890 w 2254095"/>
              <a:gd name="connsiteY63" fmla="*/ 4160168 h 4568981"/>
              <a:gd name="connsiteX64" fmla="*/ 737074 w 2254095"/>
              <a:gd name="connsiteY64" fmla="*/ 4213940 h 4568981"/>
              <a:gd name="connsiteX65" fmla="*/ 210134 w 2254095"/>
              <a:gd name="connsiteY65" fmla="*/ 4458453 h 4568981"/>
              <a:gd name="connsiteX66" fmla="*/ 89150 w 2254095"/>
              <a:gd name="connsiteY66" fmla="*/ 4568981 h 4568981"/>
              <a:gd name="connsiteX67" fmla="*/ 60260 w 2254095"/>
              <a:gd name="connsiteY67" fmla="*/ 4568981 h 4568981"/>
              <a:gd name="connsiteX68" fmla="*/ 396428 w 2254095"/>
              <a:gd name="connsiteY68" fmla="*/ 4315972 h 4568981"/>
              <a:gd name="connsiteX69" fmla="*/ 1012068 w 2254095"/>
              <a:gd name="connsiteY69" fmla="*/ 4154923 h 4568981"/>
              <a:gd name="connsiteX70" fmla="*/ 1433113 w 2254095"/>
              <a:gd name="connsiteY70" fmla="*/ 4144128 h 4568981"/>
              <a:gd name="connsiteX71" fmla="*/ 1433139 w 2254095"/>
              <a:gd name="connsiteY71" fmla="*/ 4144128 h 4568981"/>
              <a:gd name="connsiteX72" fmla="*/ 1810197 w 2254095"/>
              <a:gd name="connsiteY72" fmla="*/ 4136331 h 4568981"/>
              <a:gd name="connsiteX73" fmla="*/ 2254096 w 2254095"/>
              <a:gd name="connsiteY73" fmla="*/ 4065718 h 4568981"/>
              <a:gd name="connsiteX74" fmla="*/ 2254096 w 2254095"/>
              <a:gd name="connsiteY74" fmla="*/ 4179028 h 4568981"/>
              <a:gd name="connsiteX75" fmla="*/ 1937054 w 2254095"/>
              <a:gd name="connsiteY75" fmla="*/ 4270468 h 4568981"/>
              <a:gd name="connsiteX76" fmla="*/ 1350973 w 2254095"/>
              <a:gd name="connsiteY76" fmla="*/ 4295754 h 4568981"/>
              <a:gd name="connsiteX77" fmla="*/ 1350973 w 2254095"/>
              <a:gd name="connsiteY77" fmla="*/ 4295754 h 4568981"/>
              <a:gd name="connsiteX78" fmla="*/ 1198311 w 2254095"/>
              <a:gd name="connsiteY78" fmla="*/ 4294916 h 4568981"/>
              <a:gd name="connsiteX79" fmla="*/ 508022 w 2254095"/>
              <a:gd name="connsiteY79" fmla="*/ 4389315 h 4568981"/>
              <a:gd name="connsiteX80" fmla="*/ 158919 w 2254095"/>
              <a:gd name="connsiteY80" fmla="*/ 4568981 h 4568981"/>
              <a:gd name="connsiteX81" fmla="*/ 120320 w 2254095"/>
              <a:gd name="connsiteY81" fmla="*/ 4568981 h 4568981"/>
              <a:gd name="connsiteX82" fmla="*/ 757148 w 2254095"/>
              <a:gd name="connsiteY82" fmla="*/ 4310498 h 4568981"/>
              <a:gd name="connsiteX83" fmla="*/ 1389842 w 2254095"/>
              <a:gd name="connsiteY83" fmla="*/ 4283054 h 4568981"/>
              <a:gd name="connsiteX84" fmla="*/ 1389855 w 2254095"/>
              <a:gd name="connsiteY84" fmla="*/ 4283054 h 4568981"/>
              <a:gd name="connsiteX85" fmla="*/ 1390045 w 2254095"/>
              <a:gd name="connsiteY85" fmla="*/ 4283054 h 4568981"/>
              <a:gd name="connsiteX86" fmla="*/ 1508175 w 2254095"/>
              <a:gd name="connsiteY86" fmla="*/ 4283663 h 4568981"/>
              <a:gd name="connsiteX87" fmla="*/ 2212195 w 2254095"/>
              <a:gd name="connsiteY87" fmla="*/ 4176678 h 4568981"/>
              <a:gd name="connsiteX88" fmla="*/ 2254096 w 2254095"/>
              <a:gd name="connsiteY88" fmla="*/ 4156981 h 4568981"/>
              <a:gd name="connsiteX89" fmla="*/ 2254096 w 2254095"/>
              <a:gd name="connsiteY89" fmla="*/ 4299005 h 4568981"/>
              <a:gd name="connsiteX90" fmla="*/ 1689898 w 2254095"/>
              <a:gd name="connsiteY90" fmla="*/ 4436571 h 4568981"/>
              <a:gd name="connsiteX91" fmla="*/ 1338579 w 2254095"/>
              <a:gd name="connsiteY91" fmla="*/ 4424646 h 4568981"/>
              <a:gd name="connsiteX92" fmla="*/ 1338567 w 2254095"/>
              <a:gd name="connsiteY92" fmla="*/ 4424646 h 4568981"/>
              <a:gd name="connsiteX93" fmla="*/ 930255 w 2254095"/>
              <a:gd name="connsiteY93" fmla="*/ 4413597 h 4568981"/>
              <a:gd name="connsiteX94" fmla="*/ 233574 w 2254095"/>
              <a:gd name="connsiteY94" fmla="*/ 4568981 h 4568981"/>
              <a:gd name="connsiteX95" fmla="*/ 196218 w 2254095"/>
              <a:gd name="connsiteY95" fmla="*/ 4568981 h 4568981"/>
              <a:gd name="connsiteX96" fmla="*/ 509654 w 2254095"/>
              <a:gd name="connsiteY96" fmla="*/ 4453856 h 4568981"/>
              <a:gd name="connsiteX97" fmla="*/ 1203260 w 2254095"/>
              <a:gd name="connsiteY97" fmla="*/ 4402180 h 4568981"/>
              <a:gd name="connsiteX98" fmla="*/ 1355325 w 2254095"/>
              <a:gd name="connsiteY98" fmla="*/ 4409495 h 4568981"/>
              <a:gd name="connsiteX99" fmla="*/ 1355363 w 2254095"/>
              <a:gd name="connsiteY99" fmla="*/ 4409495 h 4568981"/>
              <a:gd name="connsiteX100" fmla="*/ 1966713 w 2254095"/>
              <a:gd name="connsiteY100" fmla="*/ 4393341 h 4568981"/>
              <a:gd name="connsiteX101" fmla="*/ 2254096 w 2254095"/>
              <a:gd name="connsiteY101" fmla="*/ 4274011 h 4568981"/>
              <a:gd name="connsiteX102" fmla="*/ 2254096 w 2254095"/>
              <a:gd name="connsiteY102" fmla="*/ 4453869 h 4568981"/>
              <a:gd name="connsiteX103" fmla="*/ 2105216 w 2254095"/>
              <a:gd name="connsiteY103" fmla="*/ 4533447 h 4568981"/>
              <a:gd name="connsiteX104" fmla="*/ 1926829 w 2254095"/>
              <a:gd name="connsiteY104" fmla="*/ 4568981 h 4568981"/>
              <a:gd name="connsiteX105" fmla="*/ 1681906 w 2254095"/>
              <a:gd name="connsiteY105" fmla="*/ 4568981 h 4568981"/>
              <a:gd name="connsiteX106" fmla="*/ 1443465 w 2254095"/>
              <a:gd name="connsiteY106" fmla="*/ 4547175 h 4568981"/>
              <a:gd name="connsiteX107" fmla="*/ 649399 w 2254095"/>
              <a:gd name="connsiteY107" fmla="*/ 4513648 h 4568981"/>
              <a:gd name="connsiteX108" fmla="*/ 350960 w 2254095"/>
              <a:gd name="connsiteY108" fmla="*/ 4568981 h 4568981"/>
              <a:gd name="connsiteX109" fmla="*/ 286576 w 2254095"/>
              <a:gd name="connsiteY109" fmla="*/ 4568981 h 4568981"/>
              <a:gd name="connsiteX110" fmla="*/ 891907 w 2254095"/>
              <a:gd name="connsiteY110" fmla="*/ 4486914 h 4568981"/>
              <a:gd name="connsiteX111" fmla="*/ 1343349 w 2254095"/>
              <a:gd name="connsiteY111" fmla="*/ 4523884 h 4568981"/>
              <a:gd name="connsiteX112" fmla="*/ 1343387 w 2254095"/>
              <a:gd name="connsiteY112" fmla="*/ 4523884 h 4568981"/>
              <a:gd name="connsiteX113" fmla="*/ 1687729 w 2254095"/>
              <a:gd name="connsiteY113" fmla="*/ 4556256 h 4568981"/>
              <a:gd name="connsiteX114" fmla="*/ 2254096 w 2254095"/>
              <a:gd name="connsiteY114" fmla="*/ 4427478 h 4568981"/>
              <a:gd name="connsiteX115" fmla="*/ 794103 w 2254095"/>
              <a:gd name="connsiteY115" fmla="*/ 4568981 h 4568981"/>
              <a:gd name="connsiteX116" fmla="*/ 680318 w 2254095"/>
              <a:gd name="connsiteY116" fmla="*/ 4568981 h 4568981"/>
              <a:gd name="connsiteX117" fmla="*/ 449567 w 2254095"/>
              <a:gd name="connsiteY117" fmla="*/ 4568981 h 4568981"/>
              <a:gd name="connsiteX118" fmla="*/ 643391 w 2254095"/>
              <a:gd name="connsiteY118" fmla="*/ 4554796 h 4568981"/>
              <a:gd name="connsiteX119" fmla="*/ 986916 w 2254095"/>
              <a:gd name="connsiteY119" fmla="*/ 4568981 h 4568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2254095" h="4568981">
                <a:moveTo>
                  <a:pt x="2254096" y="1324093"/>
                </a:moveTo>
                <a:cubicBezTo>
                  <a:pt x="2201843" y="1442305"/>
                  <a:pt x="2165194" y="1569749"/>
                  <a:pt x="2146978" y="1706858"/>
                </a:cubicBezTo>
                <a:cubicBezTo>
                  <a:pt x="2106903" y="2008090"/>
                  <a:pt x="2172324" y="2355638"/>
                  <a:pt x="2254096" y="2708622"/>
                </a:cubicBezTo>
                <a:lnTo>
                  <a:pt x="2254096" y="2777837"/>
                </a:lnTo>
                <a:cubicBezTo>
                  <a:pt x="2231668" y="2684073"/>
                  <a:pt x="2209962" y="2590626"/>
                  <a:pt x="2190782" y="2498259"/>
                </a:cubicBezTo>
                <a:cubicBezTo>
                  <a:pt x="2101372" y="2067716"/>
                  <a:pt x="2087722" y="1675540"/>
                  <a:pt x="2220682" y="1350420"/>
                </a:cubicBezTo>
                <a:cubicBezTo>
                  <a:pt x="2231135" y="1324842"/>
                  <a:pt x="2242286" y="1299646"/>
                  <a:pt x="2254096" y="1274830"/>
                </a:cubicBezTo>
                <a:close/>
                <a:moveTo>
                  <a:pt x="2254096" y="810923"/>
                </a:moveTo>
                <a:lnTo>
                  <a:pt x="2254096" y="848534"/>
                </a:lnTo>
                <a:cubicBezTo>
                  <a:pt x="2135662" y="1016123"/>
                  <a:pt x="2050744" y="1206092"/>
                  <a:pt x="2004593" y="1416016"/>
                </a:cubicBezTo>
                <a:cubicBezTo>
                  <a:pt x="1924483" y="1779045"/>
                  <a:pt x="1989218" y="2204546"/>
                  <a:pt x="2105990" y="2653237"/>
                </a:cubicBezTo>
                <a:cubicBezTo>
                  <a:pt x="2137831" y="2775576"/>
                  <a:pt x="2172615" y="2899033"/>
                  <a:pt x="2207413" y="3022502"/>
                </a:cubicBezTo>
                <a:lnTo>
                  <a:pt x="2207413" y="3022515"/>
                </a:lnTo>
                <a:cubicBezTo>
                  <a:pt x="2223067" y="3078027"/>
                  <a:pt x="2238708" y="3133551"/>
                  <a:pt x="2254096" y="3188987"/>
                </a:cubicBezTo>
                <a:lnTo>
                  <a:pt x="2254096" y="3247496"/>
                </a:lnTo>
                <a:cubicBezTo>
                  <a:pt x="2233228" y="3171346"/>
                  <a:pt x="2211700" y="3094943"/>
                  <a:pt x="2190173" y="3018553"/>
                </a:cubicBezTo>
                <a:lnTo>
                  <a:pt x="2190173" y="3018540"/>
                </a:lnTo>
                <a:lnTo>
                  <a:pt x="2190160" y="3018527"/>
                </a:lnTo>
                <a:cubicBezTo>
                  <a:pt x="2110011" y="2734136"/>
                  <a:pt x="2029850" y="2449720"/>
                  <a:pt x="1984194" y="2177762"/>
                </a:cubicBezTo>
                <a:cubicBezTo>
                  <a:pt x="1892553" y="1632551"/>
                  <a:pt x="1992592" y="1168469"/>
                  <a:pt x="2254096" y="810923"/>
                </a:cubicBezTo>
                <a:close/>
                <a:moveTo>
                  <a:pt x="2254096" y="385257"/>
                </a:moveTo>
                <a:lnTo>
                  <a:pt x="2254096" y="414618"/>
                </a:lnTo>
                <a:cubicBezTo>
                  <a:pt x="2045517" y="621282"/>
                  <a:pt x="1903399" y="876172"/>
                  <a:pt x="1834008" y="1170113"/>
                </a:cubicBezTo>
                <a:cubicBezTo>
                  <a:pt x="1749559" y="1527903"/>
                  <a:pt x="1785130" y="1941999"/>
                  <a:pt x="1897335" y="2387121"/>
                </a:cubicBezTo>
                <a:cubicBezTo>
                  <a:pt x="1967449" y="2665200"/>
                  <a:pt x="2061933" y="2951319"/>
                  <a:pt x="2156416" y="3237463"/>
                </a:cubicBezTo>
                <a:cubicBezTo>
                  <a:pt x="2189323" y="3337094"/>
                  <a:pt x="2222217" y="3436713"/>
                  <a:pt x="2254096" y="3536014"/>
                </a:cubicBezTo>
                <a:lnTo>
                  <a:pt x="2254096" y="3585315"/>
                </a:lnTo>
                <a:cubicBezTo>
                  <a:pt x="2224284" y="3491869"/>
                  <a:pt x="2193357" y="3398080"/>
                  <a:pt x="2162340" y="3304290"/>
                </a:cubicBezTo>
                <a:cubicBezTo>
                  <a:pt x="2158991" y="3294142"/>
                  <a:pt x="2155617" y="3283983"/>
                  <a:pt x="2152255" y="3273823"/>
                </a:cubicBezTo>
                <a:lnTo>
                  <a:pt x="2145354" y="3252969"/>
                </a:lnTo>
                <a:cubicBezTo>
                  <a:pt x="1996474" y="2803478"/>
                  <a:pt x="1846821" y="2351650"/>
                  <a:pt x="1790230" y="1934760"/>
                </a:cubicBezTo>
                <a:cubicBezTo>
                  <a:pt x="1703599" y="1294820"/>
                  <a:pt x="1865748" y="758802"/>
                  <a:pt x="2254096" y="385257"/>
                </a:cubicBezTo>
                <a:close/>
                <a:moveTo>
                  <a:pt x="2254096" y="0"/>
                </a:moveTo>
                <a:lnTo>
                  <a:pt x="2254096" y="24812"/>
                </a:lnTo>
                <a:cubicBezTo>
                  <a:pt x="2159460" y="91656"/>
                  <a:pt x="2074656" y="165752"/>
                  <a:pt x="1999887" y="245928"/>
                </a:cubicBezTo>
                <a:cubicBezTo>
                  <a:pt x="1765074" y="497300"/>
                  <a:pt x="1625619" y="814550"/>
                  <a:pt x="1594045" y="1186940"/>
                </a:cubicBezTo>
                <a:cubicBezTo>
                  <a:pt x="1561125" y="1574690"/>
                  <a:pt x="1643329" y="2019012"/>
                  <a:pt x="1779028" y="2471665"/>
                </a:cubicBezTo>
                <a:cubicBezTo>
                  <a:pt x="1905555" y="2893712"/>
                  <a:pt x="2078120" y="3330084"/>
                  <a:pt x="2254096" y="3766964"/>
                </a:cubicBezTo>
                <a:lnTo>
                  <a:pt x="2254096" y="3804429"/>
                </a:lnTo>
                <a:cubicBezTo>
                  <a:pt x="2237884" y="3764081"/>
                  <a:pt x="2221570" y="3723695"/>
                  <a:pt x="2205256" y="3683309"/>
                </a:cubicBezTo>
                <a:lnTo>
                  <a:pt x="2205243" y="3683283"/>
                </a:lnTo>
                <a:cubicBezTo>
                  <a:pt x="2167757" y="3590497"/>
                  <a:pt x="2130271" y="3497698"/>
                  <a:pt x="2094040" y="3405230"/>
                </a:cubicBezTo>
                <a:cubicBezTo>
                  <a:pt x="1905835" y="2925436"/>
                  <a:pt x="1734082" y="2448805"/>
                  <a:pt x="1640474" y="1999517"/>
                </a:cubicBezTo>
                <a:cubicBezTo>
                  <a:pt x="1550761" y="1568784"/>
                  <a:pt x="1537986" y="1166621"/>
                  <a:pt x="1640690" y="825134"/>
                </a:cubicBezTo>
                <a:cubicBezTo>
                  <a:pt x="1737723" y="503704"/>
                  <a:pt x="1931980" y="235970"/>
                  <a:pt x="2207679" y="33010"/>
                </a:cubicBezTo>
                <a:cubicBezTo>
                  <a:pt x="2222876" y="21814"/>
                  <a:pt x="2238353" y="10809"/>
                  <a:pt x="2254096" y="0"/>
                </a:cubicBezTo>
                <a:close/>
                <a:moveTo>
                  <a:pt x="2254096" y="4002688"/>
                </a:moveTo>
                <a:cubicBezTo>
                  <a:pt x="2043538" y="4042465"/>
                  <a:pt x="1791384" y="4034972"/>
                  <a:pt x="1539356" y="4027492"/>
                </a:cubicBezTo>
                <a:lnTo>
                  <a:pt x="1539318" y="4027492"/>
                </a:lnTo>
                <a:lnTo>
                  <a:pt x="1539306" y="4027492"/>
                </a:lnTo>
                <a:cubicBezTo>
                  <a:pt x="1354018" y="4021992"/>
                  <a:pt x="1168790" y="4016481"/>
                  <a:pt x="1000203" y="4029777"/>
                </a:cubicBezTo>
                <a:cubicBezTo>
                  <a:pt x="546217" y="4065833"/>
                  <a:pt x="233340" y="4270443"/>
                  <a:pt x="48583" y="4534806"/>
                </a:cubicBezTo>
                <a:cubicBezTo>
                  <a:pt x="40721" y="4546045"/>
                  <a:pt x="33079" y="4557437"/>
                  <a:pt x="25657" y="4568981"/>
                </a:cubicBezTo>
                <a:lnTo>
                  <a:pt x="0" y="4568981"/>
                </a:lnTo>
                <a:cubicBezTo>
                  <a:pt x="51487" y="4486724"/>
                  <a:pt x="114156" y="4411692"/>
                  <a:pt x="187831" y="4344788"/>
                </a:cubicBezTo>
                <a:cubicBezTo>
                  <a:pt x="310358" y="4233778"/>
                  <a:pt x="471018" y="4142223"/>
                  <a:pt x="646509" y="4084210"/>
                </a:cubicBezTo>
                <a:cubicBezTo>
                  <a:pt x="822001" y="4026196"/>
                  <a:pt x="1028144" y="4006511"/>
                  <a:pt x="1257622" y="4007235"/>
                </a:cubicBezTo>
                <a:cubicBezTo>
                  <a:pt x="1344554" y="4007476"/>
                  <a:pt x="1434154" y="4009877"/>
                  <a:pt x="1524134" y="4012289"/>
                </a:cubicBezTo>
                <a:lnTo>
                  <a:pt x="1524146" y="4012289"/>
                </a:lnTo>
                <a:lnTo>
                  <a:pt x="1524210" y="4012302"/>
                </a:lnTo>
                <a:cubicBezTo>
                  <a:pt x="1782390" y="4019224"/>
                  <a:pt x="2043703" y="4026247"/>
                  <a:pt x="2254096" y="3982483"/>
                </a:cubicBezTo>
                <a:close/>
                <a:moveTo>
                  <a:pt x="2254096" y="4083625"/>
                </a:moveTo>
                <a:cubicBezTo>
                  <a:pt x="2239875" y="4088134"/>
                  <a:pt x="2225173" y="4092376"/>
                  <a:pt x="2209988" y="4096364"/>
                </a:cubicBezTo>
                <a:cubicBezTo>
                  <a:pt x="1998808" y="4151723"/>
                  <a:pt x="1746476" y="4159102"/>
                  <a:pt x="1481890" y="4160168"/>
                </a:cubicBezTo>
                <a:cubicBezTo>
                  <a:pt x="1217305" y="4161223"/>
                  <a:pt x="958348" y="4162899"/>
                  <a:pt x="737074" y="4213940"/>
                </a:cubicBezTo>
                <a:cubicBezTo>
                  <a:pt x="524950" y="4262797"/>
                  <a:pt x="350648" y="4347544"/>
                  <a:pt x="210134" y="4458453"/>
                </a:cubicBezTo>
                <a:cubicBezTo>
                  <a:pt x="166549" y="4492832"/>
                  <a:pt x="126194" y="4529713"/>
                  <a:pt x="89150" y="4568981"/>
                </a:cubicBezTo>
                <a:lnTo>
                  <a:pt x="60260" y="4568981"/>
                </a:lnTo>
                <a:cubicBezTo>
                  <a:pt x="151529" y="4469058"/>
                  <a:pt x="263861" y="4383981"/>
                  <a:pt x="396428" y="4315972"/>
                </a:cubicBezTo>
                <a:cubicBezTo>
                  <a:pt x="565356" y="4229574"/>
                  <a:pt x="773736" y="4173211"/>
                  <a:pt x="1012068" y="4154923"/>
                </a:cubicBezTo>
                <a:cubicBezTo>
                  <a:pt x="1146876" y="4144649"/>
                  <a:pt x="1289980" y="4144382"/>
                  <a:pt x="1433113" y="4144128"/>
                </a:cubicBezTo>
                <a:lnTo>
                  <a:pt x="1433139" y="4144128"/>
                </a:lnTo>
                <a:cubicBezTo>
                  <a:pt x="1560745" y="4143900"/>
                  <a:pt x="1688376" y="4143658"/>
                  <a:pt x="1810197" y="4136331"/>
                </a:cubicBezTo>
                <a:cubicBezTo>
                  <a:pt x="1969466" y="4126589"/>
                  <a:pt x="2125006" y="4108149"/>
                  <a:pt x="2254096" y="4065718"/>
                </a:cubicBezTo>
                <a:close/>
                <a:moveTo>
                  <a:pt x="2254096" y="4179028"/>
                </a:moveTo>
                <a:cubicBezTo>
                  <a:pt x="2162391" y="4222310"/>
                  <a:pt x="2054169" y="4251596"/>
                  <a:pt x="1937054" y="4270468"/>
                </a:cubicBezTo>
                <a:cubicBezTo>
                  <a:pt x="1757856" y="4299208"/>
                  <a:pt x="1554909" y="4297481"/>
                  <a:pt x="1350973" y="4295754"/>
                </a:cubicBezTo>
                <a:lnTo>
                  <a:pt x="1350973" y="4295754"/>
                </a:lnTo>
                <a:cubicBezTo>
                  <a:pt x="1300027" y="4295309"/>
                  <a:pt x="1249021" y="4294877"/>
                  <a:pt x="1198311" y="4294916"/>
                </a:cubicBezTo>
                <a:cubicBezTo>
                  <a:pt x="941161" y="4295119"/>
                  <a:pt x="701949" y="4320747"/>
                  <a:pt x="508022" y="4389315"/>
                </a:cubicBezTo>
                <a:cubicBezTo>
                  <a:pt x="376500" y="4435987"/>
                  <a:pt x="259801" y="4496299"/>
                  <a:pt x="158919" y="4568981"/>
                </a:cubicBezTo>
                <a:lnTo>
                  <a:pt x="120320" y="4568981"/>
                </a:lnTo>
                <a:cubicBezTo>
                  <a:pt x="286085" y="4442312"/>
                  <a:pt x="498368" y="4350935"/>
                  <a:pt x="757148" y="4310498"/>
                </a:cubicBezTo>
                <a:cubicBezTo>
                  <a:pt x="951394" y="4280094"/>
                  <a:pt x="1169838" y="4281568"/>
                  <a:pt x="1389842" y="4283054"/>
                </a:cubicBezTo>
                <a:lnTo>
                  <a:pt x="1389855" y="4283054"/>
                </a:lnTo>
                <a:lnTo>
                  <a:pt x="1390045" y="4283054"/>
                </a:lnTo>
                <a:cubicBezTo>
                  <a:pt x="1429422" y="4283320"/>
                  <a:pt x="1468836" y="4283574"/>
                  <a:pt x="1508175" y="4283663"/>
                </a:cubicBezTo>
                <a:cubicBezTo>
                  <a:pt x="1774689" y="4284260"/>
                  <a:pt x="2022518" y="4257946"/>
                  <a:pt x="2212195" y="4176678"/>
                </a:cubicBezTo>
                <a:cubicBezTo>
                  <a:pt x="2226669" y="4170468"/>
                  <a:pt x="2240636" y="4163902"/>
                  <a:pt x="2254096" y="4156981"/>
                </a:cubicBezTo>
                <a:close/>
                <a:moveTo>
                  <a:pt x="2254096" y="4299005"/>
                </a:moveTo>
                <a:cubicBezTo>
                  <a:pt x="2114325" y="4389733"/>
                  <a:pt x="1927641" y="4435454"/>
                  <a:pt x="1689898" y="4436571"/>
                </a:cubicBezTo>
                <a:cubicBezTo>
                  <a:pt x="1576158" y="4437105"/>
                  <a:pt x="1457381" y="4430869"/>
                  <a:pt x="1338579" y="4424646"/>
                </a:cubicBezTo>
                <a:lnTo>
                  <a:pt x="1338567" y="4424646"/>
                </a:lnTo>
                <a:cubicBezTo>
                  <a:pt x="1199809" y="4417369"/>
                  <a:pt x="1061030" y="4410092"/>
                  <a:pt x="930255" y="4413597"/>
                </a:cubicBezTo>
                <a:cubicBezTo>
                  <a:pt x="658368" y="4420988"/>
                  <a:pt x="425638" y="4477440"/>
                  <a:pt x="233574" y="4568981"/>
                </a:cubicBezTo>
                <a:lnTo>
                  <a:pt x="196218" y="4568981"/>
                </a:lnTo>
                <a:cubicBezTo>
                  <a:pt x="291221" y="4522131"/>
                  <a:pt x="395965" y="4483587"/>
                  <a:pt x="509654" y="4453856"/>
                </a:cubicBezTo>
                <a:cubicBezTo>
                  <a:pt x="710821" y="4401341"/>
                  <a:pt x="937216" y="4391537"/>
                  <a:pt x="1203260" y="4402180"/>
                </a:cubicBezTo>
                <a:cubicBezTo>
                  <a:pt x="1253648" y="4404186"/>
                  <a:pt x="1304506" y="4406841"/>
                  <a:pt x="1355325" y="4409495"/>
                </a:cubicBezTo>
                <a:lnTo>
                  <a:pt x="1355363" y="4409495"/>
                </a:lnTo>
                <a:cubicBezTo>
                  <a:pt x="1572860" y="4420836"/>
                  <a:pt x="1789722" y="4432139"/>
                  <a:pt x="1966713" y="4393341"/>
                </a:cubicBezTo>
                <a:cubicBezTo>
                  <a:pt x="2078868" y="4368829"/>
                  <a:pt x="2175787" y="4328710"/>
                  <a:pt x="2254096" y="4274011"/>
                </a:cubicBezTo>
                <a:close/>
                <a:moveTo>
                  <a:pt x="2254096" y="4453869"/>
                </a:moveTo>
                <a:cubicBezTo>
                  <a:pt x="2211675" y="4486406"/>
                  <a:pt x="2162188" y="4513343"/>
                  <a:pt x="2105216" y="4533447"/>
                </a:cubicBezTo>
                <a:cubicBezTo>
                  <a:pt x="2051695" y="4552332"/>
                  <a:pt x="1991603" y="4563444"/>
                  <a:pt x="1926829" y="4568981"/>
                </a:cubicBezTo>
                <a:lnTo>
                  <a:pt x="1681906" y="4568981"/>
                </a:lnTo>
                <a:cubicBezTo>
                  <a:pt x="1604396" y="4564193"/>
                  <a:pt x="1524159" y="4556040"/>
                  <a:pt x="1443465" y="4547175"/>
                </a:cubicBezTo>
                <a:cubicBezTo>
                  <a:pt x="1163434" y="4516315"/>
                  <a:pt x="885583" y="4486050"/>
                  <a:pt x="649399" y="4513648"/>
                </a:cubicBezTo>
                <a:cubicBezTo>
                  <a:pt x="544141" y="4525903"/>
                  <a:pt x="444498" y="4544445"/>
                  <a:pt x="350960" y="4568981"/>
                </a:cubicBezTo>
                <a:lnTo>
                  <a:pt x="286576" y="4568981"/>
                </a:lnTo>
                <a:cubicBezTo>
                  <a:pt x="463727" y="4517013"/>
                  <a:pt x="663223" y="4481821"/>
                  <a:pt x="891907" y="4486914"/>
                </a:cubicBezTo>
                <a:cubicBezTo>
                  <a:pt x="1036188" y="4490127"/>
                  <a:pt x="1189757" y="4507005"/>
                  <a:pt x="1343349" y="4523884"/>
                </a:cubicBezTo>
                <a:lnTo>
                  <a:pt x="1343387" y="4523884"/>
                </a:lnTo>
                <a:cubicBezTo>
                  <a:pt x="1459487" y="4536647"/>
                  <a:pt x="1575612" y="4549398"/>
                  <a:pt x="1687729" y="4556256"/>
                </a:cubicBezTo>
                <a:cubicBezTo>
                  <a:pt x="1935697" y="4571648"/>
                  <a:pt x="2129548" y="4528532"/>
                  <a:pt x="2254096" y="4427478"/>
                </a:cubicBezTo>
                <a:close/>
                <a:moveTo>
                  <a:pt x="794103" y="4568981"/>
                </a:moveTo>
                <a:cubicBezTo>
                  <a:pt x="755523" y="4568131"/>
                  <a:pt x="717612" y="4568143"/>
                  <a:pt x="680318" y="4568981"/>
                </a:cubicBezTo>
                <a:lnTo>
                  <a:pt x="449567" y="4568981"/>
                </a:lnTo>
                <a:cubicBezTo>
                  <a:pt x="512293" y="4562085"/>
                  <a:pt x="576936" y="4557336"/>
                  <a:pt x="643391" y="4554796"/>
                </a:cubicBezTo>
                <a:cubicBezTo>
                  <a:pt x="752953" y="4550554"/>
                  <a:pt x="867842" y="4556574"/>
                  <a:pt x="986916" y="4568981"/>
                </a:cubicBezTo>
                <a:close/>
              </a:path>
            </a:pathLst>
          </a:custGeom>
          <a:solidFill>
            <a:schemeClr val="accent1">
              <a:alpha val="20000"/>
            </a:schemeClr>
          </a:solidFill>
          <a:ln w="12682" cap="flat">
            <a:noFill/>
            <a:prstDash val="solid"/>
            <a:miter/>
          </a:ln>
        </p:spPr>
        <p:txBody>
          <a:bodyPr rtlCol="0" anchor="ctr"/>
          <a:lstStyle/>
          <a:p>
            <a:endParaRPr lang="zh-CN" altLang="en-US">
              <a:latin typeface="MiSans Demibold" charset="0"/>
              <a:sym typeface="MiSans Demibold" charset="0"/>
            </a:endParaRPr>
          </a:p>
        </p:txBody>
      </p:sp>
      <p:sp>
        <p:nvSpPr>
          <p:cNvPr id="2" name="标题占位符 1"/>
          <p:cNvSpPr>
            <a:spLocks noGrp="1"/>
          </p:cNvSpPr>
          <p:nvPr>
            <p:ph type="title"/>
            <p:custDataLst>
              <p:tags r:id="rId4"/>
            </p:custDataLst>
          </p:nvPr>
        </p:nvSpPr>
        <p:spPr>
          <a:xfrm>
            <a:off x="695960" y="360000"/>
            <a:ext cx="10800000" cy="720000"/>
          </a:xfrm>
          <a:prstGeom prst="rect">
            <a:avLst/>
          </a:prstGeom>
        </p:spPr>
        <p:txBody>
          <a:bodyPr vert="horz" wrap="square" lIns="0" tIns="0" rIns="0" bIns="0" rtlCol="0" anchor="b">
            <a:normAutofit/>
          </a:bodyPr>
          <a:lstStyle/>
          <a:p>
            <a:r>
              <a:rPr lang="zh-CN" altLang="en-US"/>
              <a:t>单击此处编辑母版标题样式</a:t>
            </a:r>
            <a:endParaRPr lang="zh-CN" altLang="en-US" dirty="0"/>
          </a:p>
        </p:txBody>
      </p:sp>
      <p:sp>
        <p:nvSpPr>
          <p:cNvPr id="3" name="文本占位符 2"/>
          <p:cNvSpPr>
            <a:spLocks noGrp="1"/>
          </p:cNvSpPr>
          <p:nvPr>
            <p:ph type="body" idx="1"/>
            <p:custDataLst>
              <p:tags r:id="rId5"/>
            </p:custDataLst>
          </p:nvPr>
        </p:nvSpPr>
        <p:spPr>
          <a:xfrm>
            <a:off x="695960" y="1301749"/>
            <a:ext cx="10800000" cy="4873625"/>
          </a:xfrm>
          <a:prstGeom prst="rect">
            <a:avLst/>
          </a:prstGeom>
        </p:spPr>
        <p:txBody>
          <a:bodyPr vert="horz" wrap="square" lIns="0" tIns="0" rIns="0" bIns="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sp>
        <p:nvSpPr>
          <p:cNvPr id="4" name="日期占位符 3"/>
          <p:cNvSpPr>
            <a:spLocks noGrp="1"/>
          </p:cNvSpPr>
          <p:nvPr>
            <p:ph type="dt" sz="half" idx="2"/>
            <p:custDataLst>
              <p:tags r:id="rId6"/>
            </p:custDataLst>
          </p:nvPr>
        </p:nvSpPr>
        <p:spPr>
          <a:xfrm>
            <a:off x="695960" y="6356350"/>
            <a:ext cx="2743200" cy="365125"/>
          </a:xfrm>
          <a:prstGeom prst="rect">
            <a:avLst/>
          </a:prstGeom>
        </p:spPr>
        <p:txBody>
          <a:bodyPr vert="horz" wrap="square" lIns="91440" tIns="45720" rIns="91440" bIns="45720" rtlCol="0" anchor="ctr">
            <a:normAutofit/>
          </a:bodyPr>
          <a:lstStyle>
            <a:lvl1pPr algn="l">
              <a:defRPr sz="1200">
                <a:solidFill>
                  <a:schemeClr val="tx1">
                    <a:tint val="75000"/>
                  </a:schemeClr>
                </a:solidFill>
                <a:latin typeface="MiSans Demibold" charset="0"/>
                <a:sym typeface="MiSans Demibold" charset="0"/>
              </a:defRPr>
            </a:lvl1pPr>
          </a:lstStyle>
          <a:p>
            <a:fld id="{5592522B-0F24-4480-B9DD-A9474A6880D6}" type="datetimeFigureOut">
              <a:rPr lang="zh-CN" altLang="en-US" smtClean="0"/>
            </a:fld>
            <a:endParaRPr lang="zh-CN" altLang="en-US"/>
          </a:p>
        </p:txBody>
      </p:sp>
      <p:sp>
        <p:nvSpPr>
          <p:cNvPr id="5" name="页脚占位符 4"/>
          <p:cNvSpPr>
            <a:spLocks noGrp="1"/>
          </p:cNvSpPr>
          <p:nvPr>
            <p:ph type="ftr" sz="quarter" idx="3"/>
            <p:custDataLst>
              <p:tags r:id="rId7"/>
            </p:custDataLst>
          </p:nvPr>
        </p:nvSpPr>
        <p:spPr>
          <a:xfrm>
            <a:off x="4038600" y="6356350"/>
            <a:ext cx="4114800" cy="365125"/>
          </a:xfrm>
          <a:prstGeom prst="rect">
            <a:avLst/>
          </a:prstGeom>
        </p:spPr>
        <p:txBody>
          <a:bodyPr vert="horz" lIns="91440" tIns="45720" rIns="91440" bIns="45720" rtlCol="0" anchor="ctr">
            <a:normAutofit/>
          </a:bodyPr>
          <a:lstStyle>
            <a:lvl1pPr algn="ctr">
              <a:defRPr sz="1200">
                <a:solidFill>
                  <a:schemeClr val="tx1">
                    <a:tint val="75000"/>
                  </a:schemeClr>
                </a:solidFill>
                <a:latin typeface="MiSans Demibold" charset="0"/>
                <a:sym typeface="MiSans Demibold" charset="0"/>
              </a:defRPr>
            </a:lvl1pPr>
          </a:lstStyle>
          <a:p>
            <a:endParaRPr lang="zh-CN" altLang="en-US" dirty="0"/>
          </a:p>
        </p:txBody>
      </p:sp>
      <p:sp>
        <p:nvSpPr>
          <p:cNvPr id="6" name="灯片编号占位符 5"/>
          <p:cNvSpPr>
            <a:spLocks noGrp="1"/>
          </p:cNvSpPr>
          <p:nvPr>
            <p:ph type="sldNum" sz="quarter" idx="4"/>
            <p:custDataLst>
              <p:tags r:id="rId8"/>
            </p:custDataLst>
          </p:nvPr>
        </p:nvSpPr>
        <p:spPr>
          <a:xfrm>
            <a:off x="8753983" y="6356350"/>
            <a:ext cx="2743200" cy="365125"/>
          </a:xfrm>
          <a:prstGeom prst="rect">
            <a:avLst/>
          </a:prstGeom>
        </p:spPr>
        <p:txBody>
          <a:bodyPr vert="horz" wrap="square" lIns="91440" tIns="45720" rIns="91440" bIns="45720" rtlCol="0" anchor="ctr">
            <a:normAutofit/>
          </a:bodyPr>
          <a:lstStyle>
            <a:lvl1pPr algn="r">
              <a:defRPr sz="1200">
                <a:solidFill>
                  <a:schemeClr val="tx1">
                    <a:tint val="75000"/>
                  </a:schemeClr>
                </a:solidFill>
                <a:latin typeface="MiSans Demibold" charset="0"/>
                <a:sym typeface="MiSans Demibold" charset="0"/>
              </a:defRPr>
            </a:lvl1pPr>
          </a:lstStyle>
          <a:p>
            <a:fld id="{BE5F26B5-172A-4DC2-B0B7-181CFC56B87C}" type="slidenum">
              <a:rPr lang="zh-CN" altLang="en-US" smtClean="0"/>
            </a:fld>
            <a:endParaRPr lang="zh-CN" altLang="en-US"/>
          </a:p>
        </p:txBody>
      </p:sp>
      <p:sp>
        <p:nvSpPr>
          <p:cNvPr id="7" name="KSO_TEMPLATE" hidden="1"/>
          <p:cNvSpPr/>
          <p:nvPr userDrawn="1">
            <p:custDataLst>
              <p:tags r:id="rId9"/>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MiSans Demibold" charset="0"/>
              <a:sym typeface="MiSans Demibold" charset="0"/>
            </a:endParaRPr>
          </a:p>
        </p:txBody>
      </p:sp>
    </p:spTree>
  </p:cSld>
  <p:clrMap bg1="lt1" tx1="dk1" bg2="lt2" tx2="dk2" accent1="accent1" accent2="accent2" accent3="accent3" accent4="accent4" accent5="accent5" accent6="accent6" hlink="hlink" folHlink="folHlink"/>
  <p:sldLayoutIdLst>
    <p:sldLayoutId id="2147483662" r:id="rId1"/>
  </p:sldLayoutIdLst>
  <p:txStyles>
    <p:titleStyle>
      <a:lvl1pPr algn="l" defTabSz="914400" rtl="0" eaLnBrk="1" latinLnBrk="0" hangingPunct="1">
        <a:lnSpc>
          <a:spcPct val="100000"/>
        </a:lnSpc>
        <a:spcBef>
          <a:spcPct val="0"/>
        </a:spcBef>
        <a:buNone/>
        <a:defRPr sz="3200" b="1" kern="1200">
          <a:solidFill>
            <a:schemeClr val="accent1"/>
          </a:solidFill>
          <a:latin typeface="+mn-ea"/>
          <a:ea typeface="+mn-ea"/>
          <a:cs typeface="+mn-ea"/>
          <a:sym typeface="+mn-ea"/>
        </a:defRPr>
      </a:lvl1pPr>
    </p:titleStyle>
    <p:bodyStyle>
      <a:lvl1pPr marL="228600" indent="-228600" algn="l" defTabSz="914400" rtl="0" eaLnBrk="1" latinLnBrk="0" hangingPunct="1">
        <a:lnSpc>
          <a:spcPct val="130000"/>
        </a:lnSpc>
        <a:spcBef>
          <a:spcPts val="1000"/>
        </a:spcBef>
        <a:buFont typeface="Arial" panose="020B0604020202020204" pitchFamily="34" charset="0"/>
        <a:buChar char="•"/>
        <a:defRPr sz="2400" kern="1200">
          <a:solidFill>
            <a:schemeClr val="tx1"/>
          </a:solidFill>
          <a:latin typeface="+mn-ea"/>
          <a:ea typeface="+mn-ea"/>
          <a:cs typeface="+mn-ea"/>
          <a:sym typeface="+mn-ea"/>
        </a:defRPr>
      </a:lvl1pPr>
      <a:lvl2pPr marL="538480" indent="-206375" algn="l" defTabSz="914400" rtl="0" eaLnBrk="1" latinLnBrk="0" hangingPunct="1">
        <a:lnSpc>
          <a:spcPct val="130000"/>
        </a:lnSpc>
        <a:spcBef>
          <a:spcPts val="0"/>
        </a:spcBef>
        <a:buFont typeface="Arial" panose="020B0604020202020204" pitchFamily="34" charset="0"/>
        <a:buChar char="•"/>
        <a:defRPr sz="2000" kern="1200">
          <a:solidFill>
            <a:schemeClr val="tx1">
              <a:lumMod val="65000"/>
              <a:lumOff val="35000"/>
            </a:schemeClr>
          </a:solidFill>
          <a:latin typeface="+mn-ea"/>
          <a:ea typeface="+mn-ea"/>
          <a:cs typeface="+mn-ea"/>
          <a:sym typeface="+mn-ea"/>
        </a:defRPr>
      </a:lvl2pPr>
      <a:lvl3pPr marL="798830" indent="-161925" algn="l" defTabSz="914400" rtl="0" eaLnBrk="1" latinLnBrk="0" hangingPunct="1">
        <a:lnSpc>
          <a:spcPct val="130000"/>
        </a:lnSpc>
        <a:spcBef>
          <a:spcPts val="0"/>
        </a:spcBef>
        <a:buFont typeface="Arial" panose="020B0604020202020204" pitchFamily="34" charset="0"/>
        <a:buChar char="•"/>
        <a:defRPr sz="1800" kern="1200">
          <a:solidFill>
            <a:schemeClr val="tx1">
              <a:lumMod val="65000"/>
              <a:lumOff val="35000"/>
            </a:schemeClr>
          </a:solidFill>
          <a:latin typeface="+mn-ea"/>
          <a:ea typeface="+mn-ea"/>
          <a:cs typeface="+mn-ea"/>
          <a:sym typeface="+mn-ea"/>
        </a:defRPr>
      </a:lvl3pPr>
      <a:lvl4pPr marL="1030605" indent="-149225" algn="l" defTabSz="914400" rtl="0" eaLnBrk="1" latinLnBrk="0" hangingPunct="1">
        <a:lnSpc>
          <a:spcPct val="130000"/>
        </a:lnSpc>
        <a:spcBef>
          <a:spcPts val="0"/>
        </a:spcBef>
        <a:buFont typeface="Arial" panose="020B0604020202020204" pitchFamily="34" charset="0"/>
        <a:buChar char="•"/>
        <a:defRPr sz="1600" kern="1200">
          <a:solidFill>
            <a:schemeClr val="tx1">
              <a:lumMod val="65000"/>
              <a:lumOff val="35000"/>
            </a:schemeClr>
          </a:solidFill>
          <a:latin typeface="+mn-ea"/>
          <a:ea typeface="+mn-ea"/>
          <a:cs typeface="+mn-ea"/>
          <a:sym typeface="+mn-ea"/>
        </a:defRPr>
      </a:lvl4pPr>
      <a:lvl5pPr marL="1235075" indent="-127000" algn="l" defTabSz="914400" rtl="0" eaLnBrk="1" latinLnBrk="0" hangingPunct="1">
        <a:lnSpc>
          <a:spcPct val="130000"/>
        </a:lnSpc>
        <a:spcBef>
          <a:spcPts val="0"/>
        </a:spcBef>
        <a:buFont typeface="Arial" panose="020B0604020202020204" pitchFamily="34" charset="0"/>
        <a:buChar char="•"/>
        <a:defRPr sz="1400" kern="1200">
          <a:solidFill>
            <a:schemeClr val="tx1">
              <a:lumMod val="65000"/>
              <a:lumOff val="35000"/>
            </a:schemeClr>
          </a:solidFill>
          <a:latin typeface="+mn-ea"/>
          <a:ea typeface="+mn-ea"/>
          <a:cs typeface="+mn-ea"/>
          <a:sym typeface="+mn-ea"/>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图片 7" descr="C:/Users/kingsoft/AppData/Local/Temp/fig2wpp/@svg_UnionUnion_#color-2113&amp;617.svg"/>
          <p:cNvSpPr/>
          <p:nvPr userDrawn="1">
            <p:custDataLst>
              <p:tags r:id="rId12"/>
            </p:custDataLst>
          </p:nvPr>
        </p:nvSpPr>
        <p:spPr>
          <a:xfrm>
            <a:off x="0" y="0"/>
            <a:ext cx="1450687" cy="703135"/>
          </a:xfrm>
          <a:custGeom>
            <a:avLst/>
            <a:gdLst>
              <a:gd name="connsiteX0" fmla="*/ 0 w 1450687"/>
              <a:gd name="connsiteY0" fmla="*/ 397131 h 703135"/>
              <a:gd name="connsiteX1" fmla="*/ 73149 w 1450687"/>
              <a:gd name="connsiteY1" fmla="*/ 375585 h 703135"/>
              <a:gd name="connsiteX2" fmla="*/ 219214 w 1450687"/>
              <a:gd name="connsiteY2" fmla="*/ 334969 h 703135"/>
              <a:gd name="connsiteX3" fmla="*/ 791957 w 1450687"/>
              <a:gd name="connsiteY3" fmla="*/ 129145 h 703135"/>
              <a:gd name="connsiteX4" fmla="*/ 962788 w 1450687"/>
              <a:gd name="connsiteY4" fmla="*/ 0 h 703135"/>
              <a:gd name="connsiteX5" fmla="*/ 990538 w 1450687"/>
              <a:gd name="connsiteY5" fmla="*/ 0 h 703135"/>
              <a:gd name="connsiteX6" fmla="*/ 543929 w 1450687"/>
              <a:gd name="connsiteY6" fmla="*/ 255902 h 703135"/>
              <a:gd name="connsiteX7" fmla="*/ 208127 w 1450687"/>
              <a:gd name="connsiteY7" fmla="*/ 354366 h 703135"/>
              <a:gd name="connsiteX8" fmla="*/ 208122 w 1450687"/>
              <a:gd name="connsiteY8" fmla="*/ 354368 h 703135"/>
              <a:gd name="connsiteX9" fmla="*/ 208117 w 1450687"/>
              <a:gd name="connsiteY9" fmla="*/ 354369 h 703135"/>
              <a:gd name="connsiteX10" fmla="*/ 208111 w 1450687"/>
              <a:gd name="connsiteY10" fmla="*/ 354372 h 703135"/>
              <a:gd name="connsiteX11" fmla="*/ 208105 w 1450687"/>
              <a:gd name="connsiteY11" fmla="*/ 354373 h 703135"/>
              <a:gd name="connsiteX12" fmla="*/ 208099 w 1450687"/>
              <a:gd name="connsiteY12" fmla="*/ 354376 h 703135"/>
              <a:gd name="connsiteX13" fmla="*/ 0 w 1450687"/>
              <a:gd name="connsiteY13" fmla="*/ 412802 h 703135"/>
              <a:gd name="connsiteX14" fmla="*/ 1300845 w 1450687"/>
              <a:gd name="connsiteY14" fmla="*/ 0 h 703135"/>
              <a:gd name="connsiteX15" fmla="*/ 1314837 w 1450687"/>
              <a:gd name="connsiteY15" fmla="*/ 21936 h 703135"/>
              <a:gd name="connsiteX16" fmla="*/ 1435934 w 1450687"/>
              <a:gd name="connsiteY16" fmla="*/ 454046 h 703135"/>
              <a:gd name="connsiteX17" fmla="*/ 494630 w 1450687"/>
              <a:gd name="connsiteY17" fmla="*/ 675967 h 703135"/>
              <a:gd name="connsiteX18" fmla="*/ 291135 w 1450687"/>
              <a:gd name="connsiteY18" fmla="*/ 681279 h 703135"/>
              <a:gd name="connsiteX19" fmla="*/ 0 w 1450687"/>
              <a:gd name="connsiteY19" fmla="*/ 703135 h 703135"/>
              <a:gd name="connsiteX20" fmla="*/ 0 w 1450687"/>
              <a:gd name="connsiteY20" fmla="*/ 692666 h 703135"/>
              <a:gd name="connsiteX21" fmla="*/ 474990 w 1450687"/>
              <a:gd name="connsiteY21" fmla="*/ 663858 h 703135"/>
              <a:gd name="connsiteX22" fmla="*/ 538755 w 1450687"/>
              <a:gd name="connsiteY22" fmla="*/ 662058 h 703135"/>
              <a:gd name="connsiteX23" fmla="*/ 538759 w 1450687"/>
              <a:gd name="connsiteY23" fmla="*/ 662058 h 703135"/>
              <a:gd name="connsiteX24" fmla="*/ 1226189 w 1450687"/>
              <a:gd name="connsiteY24" fmla="*/ 590592 h 703135"/>
              <a:gd name="connsiteX25" fmla="*/ 1396095 w 1450687"/>
              <a:gd name="connsiteY25" fmla="*/ 216959 h 703135"/>
              <a:gd name="connsiteX26" fmla="*/ 1282797 w 1450687"/>
              <a:gd name="connsiteY26" fmla="*/ 0 h 703135"/>
              <a:gd name="connsiteX27" fmla="*/ 1249573 w 1450687"/>
              <a:gd name="connsiteY27" fmla="*/ 412796 h 703135"/>
              <a:gd name="connsiteX28" fmla="*/ 633987 w 1450687"/>
              <a:gd name="connsiteY28" fmla="*/ 590888 h 703135"/>
              <a:gd name="connsiteX29" fmla="*/ 426770 w 1450687"/>
              <a:gd name="connsiteY29" fmla="*/ 610661 h 703135"/>
              <a:gd name="connsiteX30" fmla="*/ 426739 w 1450687"/>
              <a:gd name="connsiteY30" fmla="*/ 610664 h 703135"/>
              <a:gd name="connsiteX31" fmla="*/ 426709 w 1450687"/>
              <a:gd name="connsiteY31" fmla="*/ 610667 h 703135"/>
              <a:gd name="connsiteX32" fmla="*/ 0 w 1450687"/>
              <a:gd name="connsiteY32" fmla="*/ 657413 h 703135"/>
              <a:gd name="connsiteX33" fmla="*/ 0 w 1450687"/>
              <a:gd name="connsiteY33" fmla="*/ 641958 h 703135"/>
              <a:gd name="connsiteX34" fmla="*/ 395179 w 1450687"/>
              <a:gd name="connsiteY34" fmla="*/ 600952 h 703135"/>
              <a:gd name="connsiteX35" fmla="*/ 395184 w 1450687"/>
              <a:gd name="connsiteY35" fmla="*/ 600952 h 703135"/>
              <a:gd name="connsiteX36" fmla="*/ 395198 w 1450687"/>
              <a:gd name="connsiteY36" fmla="*/ 600951 h 703135"/>
              <a:gd name="connsiteX37" fmla="*/ 395208 w 1450687"/>
              <a:gd name="connsiteY37" fmla="*/ 600950 h 703135"/>
              <a:gd name="connsiteX38" fmla="*/ 886314 w 1450687"/>
              <a:gd name="connsiteY38" fmla="*/ 544384 h 703135"/>
              <a:gd name="connsiteX39" fmla="*/ 1214964 w 1450687"/>
              <a:gd name="connsiteY39" fmla="*/ 420228 h 703135"/>
              <a:gd name="connsiteX40" fmla="*/ 1301844 w 1450687"/>
              <a:gd name="connsiteY40" fmla="*/ 188351 h 703135"/>
              <a:gd name="connsiteX41" fmla="*/ 1258427 w 1450687"/>
              <a:gd name="connsiteY41" fmla="*/ 0 h 703135"/>
              <a:gd name="connsiteX42" fmla="*/ 1276060 w 1450687"/>
              <a:gd name="connsiteY42" fmla="*/ 0 h 703135"/>
              <a:gd name="connsiteX43" fmla="*/ 1249573 w 1450687"/>
              <a:gd name="connsiteY43" fmla="*/ 412796 h 703135"/>
              <a:gd name="connsiteX44" fmla="*/ 0 w 1450687"/>
              <a:gd name="connsiteY44" fmla="*/ 582514 h 703135"/>
              <a:gd name="connsiteX45" fmla="*/ 362572 w 1450687"/>
              <a:gd name="connsiteY45" fmla="*/ 521332 h 703135"/>
              <a:gd name="connsiteX46" fmla="*/ 372455 w 1450687"/>
              <a:gd name="connsiteY46" fmla="*/ 519852 h 703135"/>
              <a:gd name="connsiteX47" fmla="*/ 384834 w 1450687"/>
              <a:gd name="connsiteY47" fmla="*/ 517999 h 703135"/>
              <a:gd name="connsiteX48" fmla="*/ 384838 w 1450687"/>
              <a:gd name="connsiteY48" fmla="*/ 517998 h 703135"/>
              <a:gd name="connsiteX49" fmla="*/ 384840 w 1450687"/>
              <a:gd name="connsiteY49" fmla="*/ 517998 h 703135"/>
              <a:gd name="connsiteX50" fmla="*/ 1085968 w 1450687"/>
              <a:gd name="connsiteY50" fmla="*/ 305683 h 703135"/>
              <a:gd name="connsiteX51" fmla="*/ 1203652 w 1450687"/>
              <a:gd name="connsiteY51" fmla="*/ 0 h 703135"/>
              <a:gd name="connsiteX52" fmla="*/ 1221763 w 1450687"/>
              <a:gd name="connsiteY52" fmla="*/ 0 h 703135"/>
              <a:gd name="connsiteX53" fmla="*/ 884398 w 1450687"/>
              <a:gd name="connsiteY53" fmla="*/ 430811 h 703135"/>
              <a:gd name="connsiteX54" fmla="*/ 328764 w 1450687"/>
              <a:gd name="connsiteY54" fmla="*/ 540074 h 703135"/>
              <a:gd name="connsiteX55" fmla="*/ 328752 w 1450687"/>
              <a:gd name="connsiteY55" fmla="*/ 540076 h 703135"/>
              <a:gd name="connsiteX56" fmla="*/ 328601 w 1450687"/>
              <a:gd name="connsiteY56" fmla="*/ 540097 h 703135"/>
              <a:gd name="connsiteX57" fmla="*/ 328577 w 1450687"/>
              <a:gd name="connsiteY57" fmla="*/ 540101 h 703135"/>
              <a:gd name="connsiteX58" fmla="*/ 87028 w 1450687"/>
              <a:gd name="connsiteY58" fmla="*/ 577141 h 703135"/>
              <a:gd name="connsiteX59" fmla="*/ 0 w 1450687"/>
              <a:gd name="connsiteY59" fmla="*/ 593337 h 703135"/>
              <a:gd name="connsiteX60" fmla="*/ 0 w 1450687"/>
              <a:gd name="connsiteY60" fmla="*/ 499760 h 703135"/>
              <a:gd name="connsiteX61" fmla="*/ 243873 w 1450687"/>
              <a:gd name="connsiteY61" fmla="*/ 445614 h 703135"/>
              <a:gd name="connsiteX62" fmla="*/ 243875 w 1450687"/>
              <a:gd name="connsiteY62" fmla="*/ 445613 h 703135"/>
              <a:gd name="connsiteX63" fmla="*/ 579572 w 1450687"/>
              <a:gd name="connsiteY63" fmla="*/ 368430 h 703135"/>
              <a:gd name="connsiteX64" fmla="*/ 1105416 w 1450687"/>
              <a:gd name="connsiteY64" fmla="*/ 13585 h 703135"/>
              <a:gd name="connsiteX65" fmla="*/ 1111088 w 1450687"/>
              <a:gd name="connsiteY65" fmla="*/ 0 h 703135"/>
              <a:gd name="connsiteX66" fmla="*/ 1133274 w 1450687"/>
              <a:gd name="connsiteY66" fmla="*/ 0 h 703135"/>
              <a:gd name="connsiteX67" fmla="*/ 966977 w 1450687"/>
              <a:gd name="connsiteY67" fmla="*/ 216864 h 703135"/>
              <a:gd name="connsiteX68" fmla="*/ 345839 w 1450687"/>
              <a:gd name="connsiteY68" fmla="*/ 436144 h 703135"/>
              <a:gd name="connsiteX69" fmla="*/ 0 w 1450687"/>
              <a:gd name="connsiteY69" fmla="*/ 514228 h 703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1450687" h="703135">
                <a:moveTo>
                  <a:pt x="0" y="397131"/>
                </a:moveTo>
                <a:cubicBezTo>
                  <a:pt x="23971" y="389870"/>
                  <a:pt x="48352" y="382695"/>
                  <a:pt x="73149" y="375585"/>
                </a:cubicBezTo>
                <a:cubicBezTo>
                  <a:pt x="121420" y="361743"/>
                  <a:pt x="170333" y="348352"/>
                  <a:pt x="219214" y="334969"/>
                </a:cubicBezTo>
                <a:cubicBezTo>
                  <a:pt x="428352" y="277712"/>
                  <a:pt x="636887" y="220620"/>
                  <a:pt x="791957" y="129145"/>
                </a:cubicBezTo>
                <a:cubicBezTo>
                  <a:pt x="857875" y="90315"/>
                  <a:pt x="915109" y="47065"/>
                  <a:pt x="962788" y="0"/>
                </a:cubicBezTo>
                <a:lnTo>
                  <a:pt x="990538" y="0"/>
                </a:lnTo>
                <a:cubicBezTo>
                  <a:pt x="887166" y="105527"/>
                  <a:pt x="739124" y="190460"/>
                  <a:pt x="543929" y="255902"/>
                </a:cubicBezTo>
                <a:cubicBezTo>
                  <a:pt x="436595" y="291888"/>
                  <a:pt x="322368" y="323125"/>
                  <a:pt x="208127" y="354366"/>
                </a:cubicBezTo>
                <a:lnTo>
                  <a:pt x="208122" y="354368"/>
                </a:lnTo>
                <a:lnTo>
                  <a:pt x="208117" y="354369"/>
                </a:lnTo>
                <a:lnTo>
                  <a:pt x="208111" y="354372"/>
                </a:lnTo>
                <a:lnTo>
                  <a:pt x="208105" y="354373"/>
                </a:lnTo>
                <a:lnTo>
                  <a:pt x="208099" y="354376"/>
                </a:lnTo>
                <a:cubicBezTo>
                  <a:pt x="138212" y="373487"/>
                  <a:pt x="68320" y="392599"/>
                  <a:pt x="0" y="412802"/>
                </a:cubicBezTo>
                <a:close/>
                <a:moveTo>
                  <a:pt x="1300845" y="0"/>
                </a:moveTo>
                <a:cubicBezTo>
                  <a:pt x="1305572" y="7311"/>
                  <a:pt x="1310236" y="14624"/>
                  <a:pt x="1314837" y="21936"/>
                </a:cubicBezTo>
                <a:cubicBezTo>
                  <a:pt x="1406939" y="168290"/>
                  <a:pt x="1484014" y="326736"/>
                  <a:pt x="1435934" y="454046"/>
                </a:cubicBezTo>
                <a:cubicBezTo>
                  <a:pt x="1358367" y="658411"/>
                  <a:pt x="890169" y="667928"/>
                  <a:pt x="494630" y="675967"/>
                </a:cubicBezTo>
                <a:cubicBezTo>
                  <a:pt x="423557" y="677411"/>
                  <a:pt x="354830" y="678808"/>
                  <a:pt x="291135" y="681279"/>
                </a:cubicBezTo>
                <a:cubicBezTo>
                  <a:pt x="191221" y="685156"/>
                  <a:pt x="94128" y="692566"/>
                  <a:pt x="0" y="703135"/>
                </a:cubicBezTo>
                <a:lnTo>
                  <a:pt x="0" y="692666"/>
                </a:lnTo>
                <a:cubicBezTo>
                  <a:pt x="150612" y="676670"/>
                  <a:pt x="307657" y="668772"/>
                  <a:pt x="474990" y="663858"/>
                </a:cubicBezTo>
                <a:cubicBezTo>
                  <a:pt x="496114" y="663239"/>
                  <a:pt x="517387" y="662650"/>
                  <a:pt x="538755" y="662058"/>
                </a:cubicBezTo>
                <a:lnTo>
                  <a:pt x="538759" y="662058"/>
                </a:lnTo>
                <a:cubicBezTo>
                  <a:pt x="782283" y="655315"/>
                  <a:pt x="1038113" y="648231"/>
                  <a:pt x="1226189" y="590592"/>
                </a:cubicBezTo>
                <a:cubicBezTo>
                  <a:pt x="1446108" y="523159"/>
                  <a:pt x="1454653" y="372401"/>
                  <a:pt x="1396095" y="216959"/>
                </a:cubicBezTo>
                <a:cubicBezTo>
                  <a:pt x="1368933" y="145101"/>
                  <a:pt x="1329840" y="72775"/>
                  <a:pt x="1282797" y="0"/>
                </a:cubicBezTo>
                <a:close/>
                <a:moveTo>
                  <a:pt x="1249573" y="412796"/>
                </a:moveTo>
                <a:cubicBezTo>
                  <a:pt x="1140664" y="528536"/>
                  <a:pt x="880414" y="565566"/>
                  <a:pt x="633987" y="590888"/>
                </a:cubicBezTo>
                <a:cubicBezTo>
                  <a:pt x="565248" y="598010"/>
                  <a:pt x="495936" y="604342"/>
                  <a:pt x="426770" y="610661"/>
                </a:cubicBezTo>
                <a:lnTo>
                  <a:pt x="426739" y="610664"/>
                </a:lnTo>
                <a:lnTo>
                  <a:pt x="426709" y="610667"/>
                </a:lnTo>
                <a:cubicBezTo>
                  <a:pt x="281618" y="623922"/>
                  <a:pt x="137171" y="637118"/>
                  <a:pt x="0" y="657413"/>
                </a:cubicBezTo>
                <a:lnTo>
                  <a:pt x="0" y="641958"/>
                </a:lnTo>
                <a:cubicBezTo>
                  <a:pt x="126934" y="623663"/>
                  <a:pt x="261074" y="612307"/>
                  <a:pt x="395179" y="600952"/>
                </a:cubicBezTo>
                <a:lnTo>
                  <a:pt x="395184" y="600952"/>
                </a:lnTo>
                <a:lnTo>
                  <a:pt x="395198" y="600951"/>
                </a:lnTo>
                <a:lnTo>
                  <a:pt x="395208" y="600950"/>
                </a:lnTo>
                <a:cubicBezTo>
                  <a:pt x="563759" y="586679"/>
                  <a:pt x="732254" y="572413"/>
                  <a:pt x="886314" y="544384"/>
                </a:cubicBezTo>
                <a:cubicBezTo>
                  <a:pt x="1021135" y="519969"/>
                  <a:pt x="1144068" y="484200"/>
                  <a:pt x="1214964" y="420228"/>
                </a:cubicBezTo>
                <a:cubicBezTo>
                  <a:pt x="1285855" y="356257"/>
                  <a:pt x="1307001" y="273847"/>
                  <a:pt x="1301844" y="188351"/>
                </a:cubicBezTo>
                <a:cubicBezTo>
                  <a:pt x="1298191" y="126625"/>
                  <a:pt x="1282607" y="63816"/>
                  <a:pt x="1258427" y="0"/>
                </a:cubicBezTo>
                <a:lnTo>
                  <a:pt x="1276060" y="0"/>
                </a:lnTo>
                <a:cubicBezTo>
                  <a:pt x="1333025" y="148123"/>
                  <a:pt x="1353437" y="302415"/>
                  <a:pt x="1249573" y="412796"/>
                </a:cubicBezTo>
                <a:close/>
                <a:moveTo>
                  <a:pt x="0" y="582514"/>
                </a:moveTo>
                <a:cubicBezTo>
                  <a:pt x="116369" y="559395"/>
                  <a:pt x="237947" y="540024"/>
                  <a:pt x="362572" y="521332"/>
                </a:cubicBezTo>
                <a:lnTo>
                  <a:pt x="372455" y="519852"/>
                </a:lnTo>
                <a:lnTo>
                  <a:pt x="384834" y="517999"/>
                </a:lnTo>
                <a:lnTo>
                  <a:pt x="384838" y="517998"/>
                </a:lnTo>
                <a:lnTo>
                  <a:pt x="384840" y="517998"/>
                </a:lnTo>
                <a:cubicBezTo>
                  <a:pt x="658468" y="477051"/>
                  <a:pt x="946976" y="433877"/>
                  <a:pt x="1085968" y="305683"/>
                </a:cubicBezTo>
                <a:cubicBezTo>
                  <a:pt x="1178275" y="220546"/>
                  <a:pt x="1208913" y="113631"/>
                  <a:pt x="1203652" y="0"/>
                </a:cubicBezTo>
                <a:lnTo>
                  <a:pt x="1221763" y="0"/>
                </a:lnTo>
                <a:cubicBezTo>
                  <a:pt x="1232123" y="183279"/>
                  <a:pt x="1151882" y="344829"/>
                  <a:pt x="884398" y="430811"/>
                </a:cubicBezTo>
                <a:cubicBezTo>
                  <a:pt x="720825" y="483351"/>
                  <a:pt x="524346" y="511778"/>
                  <a:pt x="328764" y="540074"/>
                </a:cubicBezTo>
                <a:lnTo>
                  <a:pt x="328752" y="540076"/>
                </a:lnTo>
                <a:lnTo>
                  <a:pt x="328601" y="540097"/>
                </a:lnTo>
                <a:lnTo>
                  <a:pt x="328577" y="540101"/>
                </a:lnTo>
                <a:cubicBezTo>
                  <a:pt x="247089" y="551891"/>
                  <a:pt x="165758" y="563659"/>
                  <a:pt x="87028" y="577141"/>
                </a:cubicBezTo>
                <a:cubicBezTo>
                  <a:pt x="57495" y="582193"/>
                  <a:pt x="28493" y="587596"/>
                  <a:pt x="0" y="593337"/>
                </a:cubicBezTo>
                <a:close/>
                <a:moveTo>
                  <a:pt x="0" y="499760"/>
                </a:moveTo>
                <a:cubicBezTo>
                  <a:pt x="79877" y="480649"/>
                  <a:pt x="161872" y="463132"/>
                  <a:pt x="243873" y="445614"/>
                </a:cubicBezTo>
                <a:lnTo>
                  <a:pt x="243875" y="445613"/>
                </a:lnTo>
                <a:cubicBezTo>
                  <a:pt x="357643" y="421309"/>
                  <a:pt x="471422" y="397002"/>
                  <a:pt x="579572" y="368430"/>
                </a:cubicBezTo>
                <a:cubicBezTo>
                  <a:pt x="852234" y="296642"/>
                  <a:pt x="1034505" y="175760"/>
                  <a:pt x="1105416" y="13585"/>
                </a:cubicBezTo>
                <a:cubicBezTo>
                  <a:pt x="1107388" y="9075"/>
                  <a:pt x="1109279" y="4546"/>
                  <a:pt x="1111088" y="0"/>
                </a:cubicBezTo>
                <a:lnTo>
                  <a:pt x="1133274" y="0"/>
                </a:lnTo>
                <a:cubicBezTo>
                  <a:pt x="1102011" y="80679"/>
                  <a:pt x="1047860" y="154632"/>
                  <a:pt x="966977" y="216864"/>
                </a:cubicBezTo>
                <a:cubicBezTo>
                  <a:pt x="822514" y="328015"/>
                  <a:pt x="587233" y="384593"/>
                  <a:pt x="345839" y="436144"/>
                </a:cubicBezTo>
                <a:cubicBezTo>
                  <a:pt x="228714" y="461125"/>
                  <a:pt x="112000" y="486086"/>
                  <a:pt x="0" y="514228"/>
                </a:cubicBezTo>
                <a:close/>
              </a:path>
            </a:pathLst>
          </a:custGeom>
          <a:solidFill>
            <a:schemeClr val="accent1">
              <a:alpha val="20000"/>
            </a:schemeClr>
          </a:solidFill>
          <a:ln w="12590" cap="flat">
            <a:noFill/>
            <a:prstDash val="solid"/>
            <a:miter/>
          </a:ln>
        </p:spPr>
        <p:txBody>
          <a:bodyPr rtlCol="0" anchor="ctr"/>
          <a:lstStyle/>
          <a:p>
            <a:endParaRPr lang="zh-CN" altLang="en-US">
              <a:latin typeface="MiSans Demibold" charset="0"/>
              <a:sym typeface="MiSans Demibold" charset="0"/>
            </a:endParaRPr>
          </a:p>
        </p:txBody>
      </p:sp>
      <p:sp>
        <p:nvSpPr>
          <p:cNvPr id="11" name="图片 8" descr="C:/Users/kingsoft/AppData/Local/Temp/fig2wpp/@svg_UnionUnion_#color-2113&amp;643.svg"/>
          <p:cNvSpPr/>
          <p:nvPr userDrawn="1">
            <p:custDataLst>
              <p:tags r:id="rId13"/>
            </p:custDataLst>
          </p:nvPr>
        </p:nvSpPr>
        <p:spPr>
          <a:xfrm>
            <a:off x="9937905" y="2289018"/>
            <a:ext cx="2254095" cy="4568981"/>
          </a:xfrm>
          <a:custGeom>
            <a:avLst/>
            <a:gdLst>
              <a:gd name="connsiteX0" fmla="*/ 2254096 w 2254095"/>
              <a:gd name="connsiteY0" fmla="*/ 1324093 h 4568981"/>
              <a:gd name="connsiteX1" fmla="*/ 2146978 w 2254095"/>
              <a:gd name="connsiteY1" fmla="*/ 1706858 h 4568981"/>
              <a:gd name="connsiteX2" fmla="*/ 2254096 w 2254095"/>
              <a:gd name="connsiteY2" fmla="*/ 2708622 h 4568981"/>
              <a:gd name="connsiteX3" fmla="*/ 2254096 w 2254095"/>
              <a:gd name="connsiteY3" fmla="*/ 2777837 h 4568981"/>
              <a:gd name="connsiteX4" fmla="*/ 2190782 w 2254095"/>
              <a:gd name="connsiteY4" fmla="*/ 2498259 h 4568981"/>
              <a:gd name="connsiteX5" fmla="*/ 2220682 w 2254095"/>
              <a:gd name="connsiteY5" fmla="*/ 1350420 h 4568981"/>
              <a:gd name="connsiteX6" fmla="*/ 2254096 w 2254095"/>
              <a:gd name="connsiteY6" fmla="*/ 1274830 h 4568981"/>
              <a:gd name="connsiteX7" fmla="*/ 2254096 w 2254095"/>
              <a:gd name="connsiteY7" fmla="*/ 810923 h 4568981"/>
              <a:gd name="connsiteX8" fmla="*/ 2254096 w 2254095"/>
              <a:gd name="connsiteY8" fmla="*/ 848534 h 4568981"/>
              <a:gd name="connsiteX9" fmla="*/ 2004593 w 2254095"/>
              <a:gd name="connsiteY9" fmla="*/ 1416016 h 4568981"/>
              <a:gd name="connsiteX10" fmla="*/ 2105990 w 2254095"/>
              <a:gd name="connsiteY10" fmla="*/ 2653237 h 4568981"/>
              <a:gd name="connsiteX11" fmla="*/ 2207413 w 2254095"/>
              <a:gd name="connsiteY11" fmla="*/ 3022502 h 4568981"/>
              <a:gd name="connsiteX12" fmla="*/ 2207413 w 2254095"/>
              <a:gd name="connsiteY12" fmla="*/ 3022515 h 4568981"/>
              <a:gd name="connsiteX13" fmla="*/ 2254096 w 2254095"/>
              <a:gd name="connsiteY13" fmla="*/ 3188987 h 4568981"/>
              <a:gd name="connsiteX14" fmla="*/ 2254096 w 2254095"/>
              <a:gd name="connsiteY14" fmla="*/ 3247496 h 4568981"/>
              <a:gd name="connsiteX15" fmla="*/ 2190173 w 2254095"/>
              <a:gd name="connsiteY15" fmla="*/ 3018553 h 4568981"/>
              <a:gd name="connsiteX16" fmla="*/ 2190173 w 2254095"/>
              <a:gd name="connsiteY16" fmla="*/ 3018540 h 4568981"/>
              <a:gd name="connsiteX17" fmla="*/ 2190160 w 2254095"/>
              <a:gd name="connsiteY17" fmla="*/ 3018527 h 4568981"/>
              <a:gd name="connsiteX18" fmla="*/ 1984194 w 2254095"/>
              <a:gd name="connsiteY18" fmla="*/ 2177762 h 4568981"/>
              <a:gd name="connsiteX19" fmla="*/ 2254096 w 2254095"/>
              <a:gd name="connsiteY19" fmla="*/ 810923 h 4568981"/>
              <a:gd name="connsiteX20" fmla="*/ 2254096 w 2254095"/>
              <a:gd name="connsiteY20" fmla="*/ 385257 h 4568981"/>
              <a:gd name="connsiteX21" fmla="*/ 2254096 w 2254095"/>
              <a:gd name="connsiteY21" fmla="*/ 414618 h 4568981"/>
              <a:gd name="connsiteX22" fmla="*/ 1834008 w 2254095"/>
              <a:gd name="connsiteY22" fmla="*/ 1170113 h 4568981"/>
              <a:gd name="connsiteX23" fmla="*/ 1897335 w 2254095"/>
              <a:gd name="connsiteY23" fmla="*/ 2387121 h 4568981"/>
              <a:gd name="connsiteX24" fmla="*/ 2156416 w 2254095"/>
              <a:gd name="connsiteY24" fmla="*/ 3237463 h 4568981"/>
              <a:gd name="connsiteX25" fmla="*/ 2254096 w 2254095"/>
              <a:gd name="connsiteY25" fmla="*/ 3536014 h 4568981"/>
              <a:gd name="connsiteX26" fmla="*/ 2254096 w 2254095"/>
              <a:gd name="connsiteY26" fmla="*/ 3585315 h 4568981"/>
              <a:gd name="connsiteX27" fmla="*/ 2162340 w 2254095"/>
              <a:gd name="connsiteY27" fmla="*/ 3304290 h 4568981"/>
              <a:gd name="connsiteX28" fmla="*/ 2152255 w 2254095"/>
              <a:gd name="connsiteY28" fmla="*/ 3273823 h 4568981"/>
              <a:gd name="connsiteX29" fmla="*/ 2145354 w 2254095"/>
              <a:gd name="connsiteY29" fmla="*/ 3252969 h 4568981"/>
              <a:gd name="connsiteX30" fmla="*/ 1790230 w 2254095"/>
              <a:gd name="connsiteY30" fmla="*/ 1934760 h 4568981"/>
              <a:gd name="connsiteX31" fmla="*/ 2254096 w 2254095"/>
              <a:gd name="connsiteY31" fmla="*/ 385257 h 4568981"/>
              <a:gd name="connsiteX32" fmla="*/ 2254096 w 2254095"/>
              <a:gd name="connsiteY32" fmla="*/ 0 h 4568981"/>
              <a:gd name="connsiteX33" fmla="*/ 2254096 w 2254095"/>
              <a:gd name="connsiteY33" fmla="*/ 24812 h 4568981"/>
              <a:gd name="connsiteX34" fmla="*/ 1999887 w 2254095"/>
              <a:gd name="connsiteY34" fmla="*/ 245928 h 4568981"/>
              <a:gd name="connsiteX35" fmla="*/ 1594045 w 2254095"/>
              <a:gd name="connsiteY35" fmla="*/ 1186940 h 4568981"/>
              <a:gd name="connsiteX36" fmla="*/ 1779028 w 2254095"/>
              <a:gd name="connsiteY36" fmla="*/ 2471665 h 4568981"/>
              <a:gd name="connsiteX37" fmla="*/ 2254096 w 2254095"/>
              <a:gd name="connsiteY37" fmla="*/ 3766964 h 4568981"/>
              <a:gd name="connsiteX38" fmla="*/ 2254096 w 2254095"/>
              <a:gd name="connsiteY38" fmla="*/ 3804429 h 4568981"/>
              <a:gd name="connsiteX39" fmla="*/ 2205256 w 2254095"/>
              <a:gd name="connsiteY39" fmla="*/ 3683309 h 4568981"/>
              <a:gd name="connsiteX40" fmla="*/ 2205243 w 2254095"/>
              <a:gd name="connsiteY40" fmla="*/ 3683283 h 4568981"/>
              <a:gd name="connsiteX41" fmla="*/ 2094040 w 2254095"/>
              <a:gd name="connsiteY41" fmla="*/ 3405230 h 4568981"/>
              <a:gd name="connsiteX42" fmla="*/ 1640474 w 2254095"/>
              <a:gd name="connsiteY42" fmla="*/ 1999517 h 4568981"/>
              <a:gd name="connsiteX43" fmla="*/ 1640690 w 2254095"/>
              <a:gd name="connsiteY43" fmla="*/ 825134 h 4568981"/>
              <a:gd name="connsiteX44" fmla="*/ 2207679 w 2254095"/>
              <a:gd name="connsiteY44" fmla="*/ 33010 h 4568981"/>
              <a:gd name="connsiteX45" fmla="*/ 2254096 w 2254095"/>
              <a:gd name="connsiteY45" fmla="*/ 0 h 4568981"/>
              <a:gd name="connsiteX46" fmla="*/ 2254096 w 2254095"/>
              <a:gd name="connsiteY46" fmla="*/ 4002688 h 4568981"/>
              <a:gd name="connsiteX47" fmla="*/ 1539356 w 2254095"/>
              <a:gd name="connsiteY47" fmla="*/ 4027492 h 4568981"/>
              <a:gd name="connsiteX48" fmla="*/ 1539318 w 2254095"/>
              <a:gd name="connsiteY48" fmla="*/ 4027492 h 4568981"/>
              <a:gd name="connsiteX49" fmla="*/ 1539306 w 2254095"/>
              <a:gd name="connsiteY49" fmla="*/ 4027492 h 4568981"/>
              <a:gd name="connsiteX50" fmla="*/ 1000203 w 2254095"/>
              <a:gd name="connsiteY50" fmla="*/ 4029777 h 4568981"/>
              <a:gd name="connsiteX51" fmla="*/ 48583 w 2254095"/>
              <a:gd name="connsiteY51" fmla="*/ 4534806 h 4568981"/>
              <a:gd name="connsiteX52" fmla="*/ 25657 w 2254095"/>
              <a:gd name="connsiteY52" fmla="*/ 4568981 h 4568981"/>
              <a:gd name="connsiteX53" fmla="*/ 0 w 2254095"/>
              <a:gd name="connsiteY53" fmla="*/ 4568981 h 4568981"/>
              <a:gd name="connsiteX54" fmla="*/ 187831 w 2254095"/>
              <a:gd name="connsiteY54" fmla="*/ 4344788 h 4568981"/>
              <a:gd name="connsiteX55" fmla="*/ 646509 w 2254095"/>
              <a:gd name="connsiteY55" fmla="*/ 4084210 h 4568981"/>
              <a:gd name="connsiteX56" fmla="*/ 1257622 w 2254095"/>
              <a:gd name="connsiteY56" fmla="*/ 4007235 h 4568981"/>
              <a:gd name="connsiteX57" fmla="*/ 1524134 w 2254095"/>
              <a:gd name="connsiteY57" fmla="*/ 4012289 h 4568981"/>
              <a:gd name="connsiteX58" fmla="*/ 1524146 w 2254095"/>
              <a:gd name="connsiteY58" fmla="*/ 4012289 h 4568981"/>
              <a:gd name="connsiteX59" fmla="*/ 1524210 w 2254095"/>
              <a:gd name="connsiteY59" fmla="*/ 4012302 h 4568981"/>
              <a:gd name="connsiteX60" fmla="*/ 2254096 w 2254095"/>
              <a:gd name="connsiteY60" fmla="*/ 3982483 h 4568981"/>
              <a:gd name="connsiteX61" fmla="*/ 2254096 w 2254095"/>
              <a:gd name="connsiteY61" fmla="*/ 4083625 h 4568981"/>
              <a:gd name="connsiteX62" fmla="*/ 2209988 w 2254095"/>
              <a:gd name="connsiteY62" fmla="*/ 4096364 h 4568981"/>
              <a:gd name="connsiteX63" fmla="*/ 1481890 w 2254095"/>
              <a:gd name="connsiteY63" fmla="*/ 4160168 h 4568981"/>
              <a:gd name="connsiteX64" fmla="*/ 737074 w 2254095"/>
              <a:gd name="connsiteY64" fmla="*/ 4213940 h 4568981"/>
              <a:gd name="connsiteX65" fmla="*/ 210134 w 2254095"/>
              <a:gd name="connsiteY65" fmla="*/ 4458453 h 4568981"/>
              <a:gd name="connsiteX66" fmla="*/ 89150 w 2254095"/>
              <a:gd name="connsiteY66" fmla="*/ 4568981 h 4568981"/>
              <a:gd name="connsiteX67" fmla="*/ 60260 w 2254095"/>
              <a:gd name="connsiteY67" fmla="*/ 4568981 h 4568981"/>
              <a:gd name="connsiteX68" fmla="*/ 396428 w 2254095"/>
              <a:gd name="connsiteY68" fmla="*/ 4315972 h 4568981"/>
              <a:gd name="connsiteX69" fmla="*/ 1012068 w 2254095"/>
              <a:gd name="connsiteY69" fmla="*/ 4154923 h 4568981"/>
              <a:gd name="connsiteX70" fmla="*/ 1433113 w 2254095"/>
              <a:gd name="connsiteY70" fmla="*/ 4144128 h 4568981"/>
              <a:gd name="connsiteX71" fmla="*/ 1433139 w 2254095"/>
              <a:gd name="connsiteY71" fmla="*/ 4144128 h 4568981"/>
              <a:gd name="connsiteX72" fmla="*/ 1810197 w 2254095"/>
              <a:gd name="connsiteY72" fmla="*/ 4136331 h 4568981"/>
              <a:gd name="connsiteX73" fmla="*/ 2254096 w 2254095"/>
              <a:gd name="connsiteY73" fmla="*/ 4065718 h 4568981"/>
              <a:gd name="connsiteX74" fmla="*/ 2254096 w 2254095"/>
              <a:gd name="connsiteY74" fmla="*/ 4179028 h 4568981"/>
              <a:gd name="connsiteX75" fmla="*/ 1937054 w 2254095"/>
              <a:gd name="connsiteY75" fmla="*/ 4270468 h 4568981"/>
              <a:gd name="connsiteX76" fmla="*/ 1350973 w 2254095"/>
              <a:gd name="connsiteY76" fmla="*/ 4295754 h 4568981"/>
              <a:gd name="connsiteX77" fmla="*/ 1350973 w 2254095"/>
              <a:gd name="connsiteY77" fmla="*/ 4295754 h 4568981"/>
              <a:gd name="connsiteX78" fmla="*/ 1198311 w 2254095"/>
              <a:gd name="connsiteY78" fmla="*/ 4294916 h 4568981"/>
              <a:gd name="connsiteX79" fmla="*/ 508022 w 2254095"/>
              <a:gd name="connsiteY79" fmla="*/ 4389315 h 4568981"/>
              <a:gd name="connsiteX80" fmla="*/ 158919 w 2254095"/>
              <a:gd name="connsiteY80" fmla="*/ 4568981 h 4568981"/>
              <a:gd name="connsiteX81" fmla="*/ 120320 w 2254095"/>
              <a:gd name="connsiteY81" fmla="*/ 4568981 h 4568981"/>
              <a:gd name="connsiteX82" fmla="*/ 757148 w 2254095"/>
              <a:gd name="connsiteY82" fmla="*/ 4310498 h 4568981"/>
              <a:gd name="connsiteX83" fmla="*/ 1389842 w 2254095"/>
              <a:gd name="connsiteY83" fmla="*/ 4283054 h 4568981"/>
              <a:gd name="connsiteX84" fmla="*/ 1389855 w 2254095"/>
              <a:gd name="connsiteY84" fmla="*/ 4283054 h 4568981"/>
              <a:gd name="connsiteX85" fmla="*/ 1390045 w 2254095"/>
              <a:gd name="connsiteY85" fmla="*/ 4283054 h 4568981"/>
              <a:gd name="connsiteX86" fmla="*/ 1508175 w 2254095"/>
              <a:gd name="connsiteY86" fmla="*/ 4283663 h 4568981"/>
              <a:gd name="connsiteX87" fmla="*/ 2212195 w 2254095"/>
              <a:gd name="connsiteY87" fmla="*/ 4176678 h 4568981"/>
              <a:gd name="connsiteX88" fmla="*/ 2254096 w 2254095"/>
              <a:gd name="connsiteY88" fmla="*/ 4156981 h 4568981"/>
              <a:gd name="connsiteX89" fmla="*/ 2254096 w 2254095"/>
              <a:gd name="connsiteY89" fmla="*/ 4299005 h 4568981"/>
              <a:gd name="connsiteX90" fmla="*/ 1689898 w 2254095"/>
              <a:gd name="connsiteY90" fmla="*/ 4436571 h 4568981"/>
              <a:gd name="connsiteX91" fmla="*/ 1338579 w 2254095"/>
              <a:gd name="connsiteY91" fmla="*/ 4424646 h 4568981"/>
              <a:gd name="connsiteX92" fmla="*/ 1338567 w 2254095"/>
              <a:gd name="connsiteY92" fmla="*/ 4424646 h 4568981"/>
              <a:gd name="connsiteX93" fmla="*/ 930255 w 2254095"/>
              <a:gd name="connsiteY93" fmla="*/ 4413597 h 4568981"/>
              <a:gd name="connsiteX94" fmla="*/ 233574 w 2254095"/>
              <a:gd name="connsiteY94" fmla="*/ 4568981 h 4568981"/>
              <a:gd name="connsiteX95" fmla="*/ 196218 w 2254095"/>
              <a:gd name="connsiteY95" fmla="*/ 4568981 h 4568981"/>
              <a:gd name="connsiteX96" fmla="*/ 509654 w 2254095"/>
              <a:gd name="connsiteY96" fmla="*/ 4453856 h 4568981"/>
              <a:gd name="connsiteX97" fmla="*/ 1203260 w 2254095"/>
              <a:gd name="connsiteY97" fmla="*/ 4402180 h 4568981"/>
              <a:gd name="connsiteX98" fmla="*/ 1355325 w 2254095"/>
              <a:gd name="connsiteY98" fmla="*/ 4409495 h 4568981"/>
              <a:gd name="connsiteX99" fmla="*/ 1355363 w 2254095"/>
              <a:gd name="connsiteY99" fmla="*/ 4409495 h 4568981"/>
              <a:gd name="connsiteX100" fmla="*/ 1966713 w 2254095"/>
              <a:gd name="connsiteY100" fmla="*/ 4393341 h 4568981"/>
              <a:gd name="connsiteX101" fmla="*/ 2254096 w 2254095"/>
              <a:gd name="connsiteY101" fmla="*/ 4274011 h 4568981"/>
              <a:gd name="connsiteX102" fmla="*/ 2254096 w 2254095"/>
              <a:gd name="connsiteY102" fmla="*/ 4453869 h 4568981"/>
              <a:gd name="connsiteX103" fmla="*/ 2105216 w 2254095"/>
              <a:gd name="connsiteY103" fmla="*/ 4533447 h 4568981"/>
              <a:gd name="connsiteX104" fmla="*/ 1926829 w 2254095"/>
              <a:gd name="connsiteY104" fmla="*/ 4568981 h 4568981"/>
              <a:gd name="connsiteX105" fmla="*/ 1681906 w 2254095"/>
              <a:gd name="connsiteY105" fmla="*/ 4568981 h 4568981"/>
              <a:gd name="connsiteX106" fmla="*/ 1443465 w 2254095"/>
              <a:gd name="connsiteY106" fmla="*/ 4547175 h 4568981"/>
              <a:gd name="connsiteX107" fmla="*/ 649399 w 2254095"/>
              <a:gd name="connsiteY107" fmla="*/ 4513648 h 4568981"/>
              <a:gd name="connsiteX108" fmla="*/ 350960 w 2254095"/>
              <a:gd name="connsiteY108" fmla="*/ 4568981 h 4568981"/>
              <a:gd name="connsiteX109" fmla="*/ 286576 w 2254095"/>
              <a:gd name="connsiteY109" fmla="*/ 4568981 h 4568981"/>
              <a:gd name="connsiteX110" fmla="*/ 891907 w 2254095"/>
              <a:gd name="connsiteY110" fmla="*/ 4486914 h 4568981"/>
              <a:gd name="connsiteX111" fmla="*/ 1343349 w 2254095"/>
              <a:gd name="connsiteY111" fmla="*/ 4523884 h 4568981"/>
              <a:gd name="connsiteX112" fmla="*/ 1343387 w 2254095"/>
              <a:gd name="connsiteY112" fmla="*/ 4523884 h 4568981"/>
              <a:gd name="connsiteX113" fmla="*/ 1687729 w 2254095"/>
              <a:gd name="connsiteY113" fmla="*/ 4556256 h 4568981"/>
              <a:gd name="connsiteX114" fmla="*/ 2254096 w 2254095"/>
              <a:gd name="connsiteY114" fmla="*/ 4427478 h 4568981"/>
              <a:gd name="connsiteX115" fmla="*/ 794103 w 2254095"/>
              <a:gd name="connsiteY115" fmla="*/ 4568981 h 4568981"/>
              <a:gd name="connsiteX116" fmla="*/ 680318 w 2254095"/>
              <a:gd name="connsiteY116" fmla="*/ 4568981 h 4568981"/>
              <a:gd name="connsiteX117" fmla="*/ 449567 w 2254095"/>
              <a:gd name="connsiteY117" fmla="*/ 4568981 h 4568981"/>
              <a:gd name="connsiteX118" fmla="*/ 643391 w 2254095"/>
              <a:gd name="connsiteY118" fmla="*/ 4554796 h 4568981"/>
              <a:gd name="connsiteX119" fmla="*/ 986916 w 2254095"/>
              <a:gd name="connsiteY119" fmla="*/ 4568981 h 4568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2254095" h="4568981">
                <a:moveTo>
                  <a:pt x="2254096" y="1324093"/>
                </a:moveTo>
                <a:cubicBezTo>
                  <a:pt x="2201843" y="1442305"/>
                  <a:pt x="2165194" y="1569749"/>
                  <a:pt x="2146978" y="1706858"/>
                </a:cubicBezTo>
                <a:cubicBezTo>
                  <a:pt x="2106903" y="2008090"/>
                  <a:pt x="2172324" y="2355638"/>
                  <a:pt x="2254096" y="2708622"/>
                </a:cubicBezTo>
                <a:lnTo>
                  <a:pt x="2254096" y="2777837"/>
                </a:lnTo>
                <a:cubicBezTo>
                  <a:pt x="2231668" y="2684073"/>
                  <a:pt x="2209962" y="2590626"/>
                  <a:pt x="2190782" y="2498259"/>
                </a:cubicBezTo>
                <a:cubicBezTo>
                  <a:pt x="2101372" y="2067716"/>
                  <a:pt x="2087722" y="1675540"/>
                  <a:pt x="2220682" y="1350420"/>
                </a:cubicBezTo>
                <a:cubicBezTo>
                  <a:pt x="2231135" y="1324842"/>
                  <a:pt x="2242286" y="1299646"/>
                  <a:pt x="2254096" y="1274830"/>
                </a:cubicBezTo>
                <a:close/>
                <a:moveTo>
                  <a:pt x="2254096" y="810923"/>
                </a:moveTo>
                <a:lnTo>
                  <a:pt x="2254096" y="848534"/>
                </a:lnTo>
                <a:cubicBezTo>
                  <a:pt x="2135662" y="1016123"/>
                  <a:pt x="2050744" y="1206092"/>
                  <a:pt x="2004593" y="1416016"/>
                </a:cubicBezTo>
                <a:cubicBezTo>
                  <a:pt x="1924483" y="1779045"/>
                  <a:pt x="1989218" y="2204546"/>
                  <a:pt x="2105990" y="2653237"/>
                </a:cubicBezTo>
                <a:cubicBezTo>
                  <a:pt x="2137831" y="2775576"/>
                  <a:pt x="2172615" y="2899033"/>
                  <a:pt x="2207413" y="3022502"/>
                </a:cubicBezTo>
                <a:lnTo>
                  <a:pt x="2207413" y="3022515"/>
                </a:lnTo>
                <a:cubicBezTo>
                  <a:pt x="2223067" y="3078027"/>
                  <a:pt x="2238708" y="3133551"/>
                  <a:pt x="2254096" y="3188987"/>
                </a:cubicBezTo>
                <a:lnTo>
                  <a:pt x="2254096" y="3247496"/>
                </a:lnTo>
                <a:cubicBezTo>
                  <a:pt x="2233228" y="3171346"/>
                  <a:pt x="2211700" y="3094943"/>
                  <a:pt x="2190173" y="3018553"/>
                </a:cubicBezTo>
                <a:lnTo>
                  <a:pt x="2190173" y="3018540"/>
                </a:lnTo>
                <a:lnTo>
                  <a:pt x="2190160" y="3018527"/>
                </a:lnTo>
                <a:cubicBezTo>
                  <a:pt x="2110011" y="2734136"/>
                  <a:pt x="2029850" y="2449720"/>
                  <a:pt x="1984194" y="2177762"/>
                </a:cubicBezTo>
                <a:cubicBezTo>
                  <a:pt x="1892553" y="1632551"/>
                  <a:pt x="1992592" y="1168469"/>
                  <a:pt x="2254096" y="810923"/>
                </a:cubicBezTo>
                <a:close/>
                <a:moveTo>
                  <a:pt x="2254096" y="385257"/>
                </a:moveTo>
                <a:lnTo>
                  <a:pt x="2254096" y="414618"/>
                </a:lnTo>
                <a:cubicBezTo>
                  <a:pt x="2045517" y="621282"/>
                  <a:pt x="1903399" y="876172"/>
                  <a:pt x="1834008" y="1170113"/>
                </a:cubicBezTo>
                <a:cubicBezTo>
                  <a:pt x="1749559" y="1527903"/>
                  <a:pt x="1785130" y="1941999"/>
                  <a:pt x="1897335" y="2387121"/>
                </a:cubicBezTo>
                <a:cubicBezTo>
                  <a:pt x="1967449" y="2665200"/>
                  <a:pt x="2061933" y="2951319"/>
                  <a:pt x="2156416" y="3237463"/>
                </a:cubicBezTo>
                <a:cubicBezTo>
                  <a:pt x="2189323" y="3337094"/>
                  <a:pt x="2222217" y="3436713"/>
                  <a:pt x="2254096" y="3536014"/>
                </a:cubicBezTo>
                <a:lnTo>
                  <a:pt x="2254096" y="3585315"/>
                </a:lnTo>
                <a:cubicBezTo>
                  <a:pt x="2224284" y="3491869"/>
                  <a:pt x="2193357" y="3398080"/>
                  <a:pt x="2162340" y="3304290"/>
                </a:cubicBezTo>
                <a:cubicBezTo>
                  <a:pt x="2158991" y="3294142"/>
                  <a:pt x="2155617" y="3283983"/>
                  <a:pt x="2152255" y="3273823"/>
                </a:cubicBezTo>
                <a:lnTo>
                  <a:pt x="2145354" y="3252969"/>
                </a:lnTo>
                <a:cubicBezTo>
                  <a:pt x="1996474" y="2803478"/>
                  <a:pt x="1846821" y="2351650"/>
                  <a:pt x="1790230" y="1934760"/>
                </a:cubicBezTo>
                <a:cubicBezTo>
                  <a:pt x="1703599" y="1294820"/>
                  <a:pt x="1865748" y="758802"/>
                  <a:pt x="2254096" y="385257"/>
                </a:cubicBezTo>
                <a:close/>
                <a:moveTo>
                  <a:pt x="2254096" y="0"/>
                </a:moveTo>
                <a:lnTo>
                  <a:pt x="2254096" y="24812"/>
                </a:lnTo>
                <a:cubicBezTo>
                  <a:pt x="2159460" y="91656"/>
                  <a:pt x="2074656" y="165752"/>
                  <a:pt x="1999887" y="245928"/>
                </a:cubicBezTo>
                <a:cubicBezTo>
                  <a:pt x="1765074" y="497300"/>
                  <a:pt x="1625619" y="814550"/>
                  <a:pt x="1594045" y="1186940"/>
                </a:cubicBezTo>
                <a:cubicBezTo>
                  <a:pt x="1561125" y="1574690"/>
                  <a:pt x="1643329" y="2019012"/>
                  <a:pt x="1779028" y="2471665"/>
                </a:cubicBezTo>
                <a:cubicBezTo>
                  <a:pt x="1905555" y="2893712"/>
                  <a:pt x="2078120" y="3330084"/>
                  <a:pt x="2254096" y="3766964"/>
                </a:cubicBezTo>
                <a:lnTo>
                  <a:pt x="2254096" y="3804429"/>
                </a:lnTo>
                <a:cubicBezTo>
                  <a:pt x="2237884" y="3764081"/>
                  <a:pt x="2221570" y="3723695"/>
                  <a:pt x="2205256" y="3683309"/>
                </a:cubicBezTo>
                <a:lnTo>
                  <a:pt x="2205243" y="3683283"/>
                </a:lnTo>
                <a:cubicBezTo>
                  <a:pt x="2167757" y="3590497"/>
                  <a:pt x="2130271" y="3497698"/>
                  <a:pt x="2094040" y="3405230"/>
                </a:cubicBezTo>
                <a:cubicBezTo>
                  <a:pt x="1905835" y="2925436"/>
                  <a:pt x="1734082" y="2448805"/>
                  <a:pt x="1640474" y="1999517"/>
                </a:cubicBezTo>
                <a:cubicBezTo>
                  <a:pt x="1550761" y="1568784"/>
                  <a:pt x="1537986" y="1166621"/>
                  <a:pt x="1640690" y="825134"/>
                </a:cubicBezTo>
                <a:cubicBezTo>
                  <a:pt x="1737723" y="503704"/>
                  <a:pt x="1931980" y="235970"/>
                  <a:pt x="2207679" y="33010"/>
                </a:cubicBezTo>
                <a:cubicBezTo>
                  <a:pt x="2222876" y="21814"/>
                  <a:pt x="2238353" y="10809"/>
                  <a:pt x="2254096" y="0"/>
                </a:cubicBezTo>
                <a:close/>
                <a:moveTo>
                  <a:pt x="2254096" y="4002688"/>
                </a:moveTo>
                <a:cubicBezTo>
                  <a:pt x="2043538" y="4042465"/>
                  <a:pt x="1791384" y="4034972"/>
                  <a:pt x="1539356" y="4027492"/>
                </a:cubicBezTo>
                <a:lnTo>
                  <a:pt x="1539318" y="4027492"/>
                </a:lnTo>
                <a:lnTo>
                  <a:pt x="1539306" y="4027492"/>
                </a:lnTo>
                <a:cubicBezTo>
                  <a:pt x="1354018" y="4021992"/>
                  <a:pt x="1168790" y="4016481"/>
                  <a:pt x="1000203" y="4029777"/>
                </a:cubicBezTo>
                <a:cubicBezTo>
                  <a:pt x="546217" y="4065833"/>
                  <a:pt x="233340" y="4270443"/>
                  <a:pt x="48583" y="4534806"/>
                </a:cubicBezTo>
                <a:cubicBezTo>
                  <a:pt x="40721" y="4546045"/>
                  <a:pt x="33079" y="4557437"/>
                  <a:pt x="25657" y="4568981"/>
                </a:cubicBezTo>
                <a:lnTo>
                  <a:pt x="0" y="4568981"/>
                </a:lnTo>
                <a:cubicBezTo>
                  <a:pt x="51487" y="4486724"/>
                  <a:pt x="114156" y="4411692"/>
                  <a:pt x="187831" y="4344788"/>
                </a:cubicBezTo>
                <a:cubicBezTo>
                  <a:pt x="310358" y="4233778"/>
                  <a:pt x="471018" y="4142223"/>
                  <a:pt x="646509" y="4084210"/>
                </a:cubicBezTo>
                <a:cubicBezTo>
                  <a:pt x="822001" y="4026196"/>
                  <a:pt x="1028144" y="4006511"/>
                  <a:pt x="1257622" y="4007235"/>
                </a:cubicBezTo>
                <a:cubicBezTo>
                  <a:pt x="1344554" y="4007476"/>
                  <a:pt x="1434154" y="4009877"/>
                  <a:pt x="1524134" y="4012289"/>
                </a:cubicBezTo>
                <a:lnTo>
                  <a:pt x="1524146" y="4012289"/>
                </a:lnTo>
                <a:lnTo>
                  <a:pt x="1524210" y="4012302"/>
                </a:lnTo>
                <a:cubicBezTo>
                  <a:pt x="1782390" y="4019224"/>
                  <a:pt x="2043703" y="4026247"/>
                  <a:pt x="2254096" y="3982483"/>
                </a:cubicBezTo>
                <a:close/>
                <a:moveTo>
                  <a:pt x="2254096" y="4083625"/>
                </a:moveTo>
                <a:cubicBezTo>
                  <a:pt x="2239875" y="4088134"/>
                  <a:pt x="2225173" y="4092376"/>
                  <a:pt x="2209988" y="4096364"/>
                </a:cubicBezTo>
                <a:cubicBezTo>
                  <a:pt x="1998808" y="4151723"/>
                  <a:pt x="1746476" y="4159102"/>
                  <a:pt x="1481890" y="4160168"/>
                </a:cubicBezTo>
                <a:cubicBezTo>
                  <a:pt x="1217305" y="4161223"/>
                  <a:pt x="958348" y="4162899"/>
                  <a:pt x="737074" y="4213940"/>
                </a:cubicBezTo>
                <a:cubicBezTo>
                  <a:pt x="524950" y="4262797"/>
                  <a:pt x="350648" y="4347544"/>
                  <a:pt x="210134" y="4458453"/>
                </a:cubicBezTo>
                <a:cubicBezTo>
                  <a:pt x="166549" y="4492832"/>
                  <a:pt x="126194" y="4529713"/>
                  <a:pt x="89150" y="4568981"/>
                </a:cubicBezTo>
                <a:lnTo>
                  <a:pt x="60260" y="4568981"/>
                </a:lnTo>
                <a:cubicBezTo>
                  <a:pt x="151529" y="4469058"/>
                  <a:pt x="263861" y="4383981"/>
                  <a:pt x="396428" y="4315972"/>
                </a:cubicBezTo>
                <a:cubicBezTo>
                  <a:pt x="565356" y="4229574"/>
                  <a:pt x="773736" y="4173211"/>
                  <a:pt x="1012068" y="4154923"/>
                </a:cubicBezTo>
                <a:cubicBezTo>
                  <a:pt x="1146876" y="4144649"/>
                  <a:pt x="1289980" y="4144382"/>
                  <a:pt x="1433113" y="4144128"/>
                </a:cubicBezTo>
                <a:lnTo>
                  <a:pt x="1433139" y="4144128"/>
                </a:lnTo>
                <a:cubicBezTo>
                  <a:pt x="1560745" y="4143900"/>
                  <a:pt x="1688376" y="4143658"/>
                  <a:pt x="1810197" y="4136331"/>
                </a:cubicBezTo>
                <a:cubicBezTo>
                  <a:pt x="1969466" y="4126589"/>
                  <a:pt x="2125006" y="4108149"/>
                  <a:pt x="2254096" y="4065718"/>
                </a:cubicBezTo>
                <a:close/>
                <a:moveTo>
                  <a:pt x="2254096" y="4179028"/>
                </a:moveTo>
                <a:cubicBezTo>
                  <a:pt x="2162391" y="4222310"/>
                  <a:pt x="2054169" y="4251596"/>
                  <a:pt x="1937054" y="4270468"/>
                </a:cubicBezTo>
                <a:cubicBezTo>
                  <a:pt x="1757856" y="4299208"/>
                  <a:pt x="1554909" y="4297481"/>
                  <a:pt x="1350973" y="4295754"/>
                </a:cubicBezTo>
                <a:lnTo>
                  <a:pt x="1350973" y="4295754"/>
                </a:lnTo>
                <a:cubicBezTo>
                  <a:pt x="1300027" y="4295309"/>
                  <a:pt x="1249021" y="4294877"/>
                  <a:pt x="1198311" y="4294916"/>
                </a:cubicBezTo>
                <a:cubicBezTo>
                  <a:pt x="941161" y="4295119"/>
                  <a:pt x="701949" y="4320747"/>
                  <a:pt x="508022" y="4389315"/>
                </a:cubicBezTo>
                <a:cubicBezTo>
                  <a:pt x="376500" y="4435987"/>
                  <a:pt x="259801" y="4496299"/>
                  <a:pt x="158919" y="4568981"/>
                </a:cubicBezTo>
                <a:lnTo>
                  <a:pt x="120320" y="4568981"/>
                </a:lnTo>
                <a:cubicBezTo>
                  <a:pt x="286085" y="4442312"/>
                  <a:pt x="498368" y="4350935"/>
                  <a:pt x="757148" y="4310498"/>
                </a:cubicBezTo>
                <a:cubicBezTo>
                  <a:pt x="951394" y="4280094"/>
                  <a:pt x="1169838" y="4281568"/>
                  <a:pt x="1389842" y="4283054"/>
                </a:cubicBezTo>
                <a:lnTo>
                  <a:pt x="1389855" y="4283054"/>
                </a:lnTo>
                <a:lnTo>
                  <a:pt x="1390045" y="4283054"/>
                </a:lnTo>
                <a:cubicBezTo>
                  <a:pt x="1429422" y="4283320"/>
                  <a:pt x="1468836" y="4283574"/>
                  <a:pt x="1508175" y="4283663"/>
                </a:cubicBezTo>
                <a:cubicBezTo>
                  <a:pt x="1774689" y="4284260"/>
                  <a:pt x="2022518" y="4257946"/>
                  <a:pt x="2212195" y="4176678"/>
                </a:cubicBezTo>
                <a:cubicBezTo>
                  <a:pt x="2226669" y="4170468"/>
                  <a:pt x="2240636" y="4163902"/>
                  <a:pt x="2254096" y="4156981"/>
                </a:cubicBezTo>
                <a:close/>
                <a:moveTo>
                  <a:pt x="2254096" y="4299005"/>
                </a:moveTo>
                <a:cubicBezTo>
                  <a:pt x="2114325" y="4389733"/>
                  <a:pt x="1927641" y="4435454"/>
                  <a:pt x="1689898" y="4436571"/>
                </a:cubicBezTo>
                <a:cubicBezTo>
                  <a:pt x="1576158" y="4437105"/>
                  <a:pt x="1457381" y="4430869"/>
                  <a:pt x="1338579" y="4424646"/>
                </a:cubicBezTo>
                <a:lnTo>
                  <a:pt x="1338567" y="4424646"/>
                </a:lnTo>
                <a:cubicBezTo>
                  <a:pt x="1199809" y="4417369"/>
                  <a:pt x="1061030" y="4410092"/>
                  <a:pt x="930255" y="4413597"/>
                </a:cubicBezTo>
                <a:cubicBezTo>
                  <a:pt x="658368" y="4420988"/>
                  <a:pt x="425638" y="4477440"/>
                  <a:pt x="233574" y="4568981"/>
                </a:cubicBezTo>
                <a:lnTo>
                  <a:pt x="196218" y="4568981"/>
                </a:lnTo>
                <a:cubicBezTo>
                  <a:pt x="291221" y="4522131"/>
                  <a:pt x="395965" y="4483587"/>
                  <a:pt x="509654" y="4453856"/>
                </a:cubicBezTo>
                <a:cubicBezTo>
                  <a:pt x="710821" y="4401341"/>
                  <a:pt x="937216" y="4391537"/>
                  <a:pt x="1203260" y="4402180"/>
                </a:cubicBezTo>
                <a:cubicBezTo>
                  <a:pt x="1253648" y="4404186"/>
                  <a:pt x="1304506" y="4406841"/>
                  <a:pt x="1355325" y="4409495"/>
                </a:cubicBezTo>
                <a:lnTo>
                  <a:pt x="1355363" y="4409495"/>
                </a:lnTo>
                <a:cubicBezTo>
                  <a:pt x="1572860" y="4420836"/>
                  <a:pt x="1789722" y="4432139"/>
                  <a:pt x="1966713" y="4393341"/>
                </a:cubicBezTo>
                <a:cubicBezTo>
                  <a:pt x="2078868" y="4368829"/>
                  <a:pt x="2175787" y="4328710"/>
                  <a:pt x="2254096" y="4274011"/>
                </a:cubicBezTo>
                <a:close/>
                <a:moveTo>
                  <a:pt x="2254096" y="4453869"/>
                </a:moveTo>
                <a:cubicBezTo>
                  <a:pt x="2211675" y="4486406"/>
                  <a:pt x="2162188" y="4513343"/>
                  <a:pt x="2105216" y="4533447"/>
                </a:cubicBezTo>
                <a:cubicBezTo>
                  <a:pt x="2051695" y="4552332"/>
                  <a:pt x="1991603" y="4563444"/>
                  <a:pt x="1926829" y="4568981"/>
                </a:cubicBezTo>
                <a:lnTo>
                  <a:pt x="1681906" y="4568981"/>
                </a:lnTo>
                <a:cubicBezTo>
                  <a:pt x="1604396" y="4564193"/>
                  <a:pt x="1524159" y="4556040"/>
                  <a:pt x="1443465" y="4547175"/>
                </a:cubicBezTo>
                <a:cubicBezTo>
                  <a:pt x="1163434" y="4516315"/>
                  <a:pt x="885583" y="4486050"/>
                  <a:pt x="649399" y="4513648"/>
                </a:cubicBezTo>
                <a:cubicBezTo>
                  <a:pt x="544141" y="4525903"/>
                  <a:pt x="444498" y="4544445"/>
                  <a:pt x="350960" y="4568981"/>
                </a:cubicBezTo>
                <a:lnTo>
                  <a:pt x="286576" y="4568981"/>
                </a:lnTo>
                <a:cubicBezTo>
                  <a:pt x="463727" y="4517013"/>
                  <a:pt x="663223" y="4481821"/>
                  <a:pt x="891907" y="4486914"/>
                </a:cubicBezTo>
                <a:cubicBezTo>
                  <a:pt x="1036188" y="4490127"/>
                  <a:pt x="1189757" y="4507005"/>
                  <a:pt x="1343349" y="4523884"/>
                </a:cubicBezTo>
                <a:lnTo>
                  <a:pt x="1343387" y="4523884"/>
                </a:lnTo>
                <a:cubicBezTo>
                  <a:pt x="1459487" y="4536647"/>
                  <a:pt x="1575612" y="4549398"/>
                  <a:pt x="1687729" y="4556256"/>
                </a:cubicBezTo>
                <a:cubicBezTo>
                  <a:pt x="1935697" y="4571648"/>
                  <a:pt x="2129548" y="4528532"/>
                  <a:pt x="2254096" y="4427478"/>
                </a:cubicBezTo>
                <a:close/>
                <a:moveTo>
                  <a:pt x="794103" y="4568981"/>
                </a:moveTo>
                <a:cubicBezTo>
                  <a:pt x="755523" y="4568131"/>
                  <a:pt x="717612" y="4568143"/>
                  <a:pt x="680318" y="4568981"/>
                </a:cubicBezTo>
                <a:lnTo>
                  <a:pt x="449567" y="4568981"/>
                </a:lnTo>
                <a:cubicBezTo>
                  <a:pt x="512293" y="4562085"/>
                  <a:pt x="576936" y="4557336"/>
                  <a:pt x="643391" y="4554796"/>
                </a:cubicBezTo>
                <a:cubicBezTo>
                  <a:pt x="752953" y="4550554"/>
                  <a:pt x="867842" y="4556574"/>
                  <a:pt x="986916" y="4568981"/>
                </a:cubicBezTo>
                <a:close/>
              </a:path>
            </a:pathLst>
          </a:custGeom>
          <a:solidFill>
            <a:schemeClr val="accent1">
              <a:alpha val="20000"/>
            </a:schemeClr>
          </a:solidFill>
          <a:ln w="12682" cap="flat">
            <a:noFill/>
            <a:prstDash val="solid"/>
            <a:miter/>
          </a:ln>
        </p:spPr>
        <p:txBody>
          <a:bodyPr rtlCol="0" anchor="ctr"/>
          <a:lstStyle/>
          <a:p>
            <a:endParaRPr lang="zh-CN" altLang="en-US">
              <a:latin typeface="MiSans Demibold" charset="0"/>
              <a:sym typeface="MiSans Demibold" charset="0"/>
            </a:endParaRPr>
          </a:p>
        </p:txBody>
      </p:sp>
      <p:sp>
        <p:nvSpPr>
          <p:cNvPr id="2" name="标题占位符 1"/>
          <p:cNvSpPr>
            <a:spLocks noGrp="1"/>
          </p:cNvSpPr>
          <p:nvPr>
            <p:ph type="title"/>
            <p:custDataLst>
              <p:tags r:id="rId14"/>
            </p:custDataLst>
          </p:nvPr>
        </p:nvSpPr>
        <p:spPr>
          <a:xfrm>
            <a:off x="695960" y="360000"/>
            <a:ext cx="10800000" cy="720000"/>
          </a:xfrm>
          <a:prstGeom prst="rect">
            <a:avLst/>
          </a:prstGeom>
        </p:spPr>
        <p:txBody>
          <a:bodyPr vert="horz" wrap="square" lIns="0" tIns="0" rIns="0" bIns="0" rtlCol="0" anchor="b">
            <a:normAutofit/>
          </a:bodyPr>
          <a:lstStyle/>
          <a:p>
            <a:r>
              <a:rPr lang="zh-CN" altLang="en-US"/>
              <a:t>单击此处编辑母版标题样式</a:t>
            </a:r>
            <a:endParaRPr lang="zh-CN" altLang="en-US" dirty="0"/>
          </a:p>
        </p:txBody>
      </p:sp>
      <p:sp>
        <p:nvSpPr>
          <p:cNvPr id="3" name="文本占位符 2"/>
          <p:cNvSpPr>
            <a:spLocks noGrp="1"/>
          </p:cNvSpPr>
          <p:nvPr>
            <p:ph type="body" idx="1"/>
            <p:custDataLst>
              <p:tags r:id="rId15"/>
            </p:custDataLst>
          </p:nvPr>
        </p:nvSpPr>
        <p:spPr>
          <a:xfrm>
            <a:off x="695960" y="1301749"/>
            <a:ext cx="10800000" cy="4873625"/>
          </a:xfrm>
          <a:prstGeom prst="rect">
            <a:avLst/>
          </a:prstGeom>
        </p:spPr>
        <p:txBody>
          <a:bodyPr vert="horz" wrap="square" lIns="0" tIns="0" rIns="0" bIns="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sp>
        <p:nvSpPr>
          <p:cNvPr id="4" name="日期占位符 3"/>
          <p:cNvSpPr>
            <a:spLocks noGrp="1"/>
          </p:cNvSpPr>
          <p:nvPr>
            <p:ph type="dt" sz="half" idx="2"/>
            <p:custDataLst>
              <p:tags r:id="rId16"/>
            </p:custDataLst>
          </p:nvPr>
        </p:nvSpPr>
        <p:spPr>
          <a:xfrm>
            <a:off x="695960" y="6356350"/>
            <a:ext cx="2743200" cy="365125"/>
          </a:xfrm>
          <a:prstGeom prst="rect">
            <a:avLst/>
          </a:prstGeom>
        </p:spPr>
        <p:txBody>
          <a:bodyPr vert="horz" wrap="square" lIns="91440" tIns="45720" rIns="91440" bIns="45720" rtlCol="0" anchor="ctr">
            <a:normAutofit/>
          </a:bodyPr>
          <a:lstStyle>
            <a:lvl1pPr algn="l">
              <a:defRPr sz="1200">
                <a:solidFill>
                  <a:schemeClr val="tx1">
                    <a:tint val="75000"/>
                  </a:schemeClr>
                </a:solidFill>
                <a:latin typeface="MiSans Demibold" charset="0"/>
                <a:sym typeface="MiSans Demibold" charset="0"/>
              </a:defRPr>
            </a:lvl1pPr>
          </a:lstStyle>
          <a:p>
            <a:fld id="{5592522B-0F24-4480-B9DD-A9474A6880D6}" type="datetimeFigureOut">
              <a:rPr lang="zh-CN" altLang="en-US" smtClean="0"/>
            </a:fld>
            <a:endParaRPr lang="zh-CN" altLang="en-US"/>
          </a:p>
        </p:txBody>
      </p:sp>
      <p:sp>
        <p:nvSpPr>
          <p:cNvPr id="5" name="页脚占位符 4"/>
          <p:cNvSpPr>
            <a:spLocks noGrp="1"/>
          </p:cNvSpPr>
          <p:nvPr>
            <p:ph type="ftr" sz="quarter" idx="3"/>
            <p:custDataLst>
              <p:tags r:id="rId17"/>
            </p:custDataLst>
          </p:nvPr>
        </p:nvSpPr>
        <p:spPr>
          <a:xfrm>
            <a:off x="4038600" y="6356350"/>
            <a:ext cx="4114800" cy="365125"/>
          </a:xfrm>
          <a:prstGeom prst="rect">
            <a:avLst/>
          </a:prstGeom>
        </p:spPr>
        <p:txBody>
          <a:bodyPr vert="horz" lIns="91440" tIns="45720" rIns="91440" bIns="45720" rtlCol="0" anchor="ctr">
            <a:normAutofit/>
          </a:bodyPr>
          <a:lstStyle>
            <a:lvl1pPr algn="ctr">
              <a:defRPr sz="1200">
                <a:solidFill>
                  <a:schemeClr val="tx1">
                    <a:tint val="75000"/>
                  </a:schemeClr>
                </a:solidFill>
                <a:latin typeface="MiSans Demibold" charset="0"/>
                <a:sym typeface="MiSans Demibold" charset="0"/>
              </a:defRPr>
            </a:lvl1pPr>
          </a:lstStyle>
          <a:p>
            <a:endParaRPr lang="zh-CN" altLang="en-US" dirty="0"/>
          </a:p>
        </p:txBody>
      </p:sp>
      <p:sp>
        <p:nvSpPr>
          <p:cNvPr id="6" name="灯片编号占位符 5"/>
          <p:cNvSpPr>
            <a:spLocks noGrp="1"/>
          </p:cNvSpPr>
          <p:nvPr>
            <p:ph type="sldNum" sz="quarter" idx="4"/>
            <p:custDataLst>
              <p:tags r:id="rId18"/>
            </p:custDataLst>
          </p:nvPr>
        </p:nvSpPr>
        <p:spPr>
          <a:xfrm>
            <a:off x="8753983" y="6356350"/>
            <a:ext cx="2743200" cy="365125"/>
          </a:xfrm>
          <a:prstGeom prst="rect">
            <a:avLst/>
          </a:prstGeom>
        </p:spPr>
        <p:txBody>
          <a:bodyPr vert="horz" wrap="square" lIns="91440" tIns="45720" rIns="91440" bIns="45720" rtlCol="0" anchor="ctr">
            <a:normAutofit/>
          </a:bodyPr>
          <a:lstStyle>
            <a:lvl1pPr algn="r">
              <a:defRPr sz="1200">
                <a:solidFill>
                  <a:schemeClr val="tx1">
                    <a:tint val="75000"/>
                  </a:schemeClr>
                </a:solidFill>
                <a:latin typeface="MiSans Demibold" charset="0"/>
                <a:sym typeface="MiSans Demibold" charset="0"/>
              </a:defRPr>
            </a:lvl1pPr>
          </a:lstStyle>
          <a:p>
            <a:fld id="{BE5F26B5-172A-4DC2-B0B7-181CFC56B87C}" type="slidenum">
              <a:rPr lang="zh-CN" altLang="en-US" smtClean="0"/>
            </a:fld>
            <a:endParaRPr lang="zh-CN" altLang="en-US"/>
          </a:p>
        </p:txBody>
      </p:sp>
      <p:sp>
        <p:nvSpPr>
          <p:cNvPr id="7" name="KSO_TEMPLATE" hidden="1"/>
          <p:cNvSpPr/>
          <p:nvPr userDrawn="1">
            <p:custDataLst>
              <p:tags r:id="rId19"/>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MiSans Demibold" charset="0"/>
              <a:sym typeface="MiSans Demibold" charset="0"/>
            </a:endParaRPr>
          </a:p>
        </p:txBody>
      </p:sp>
    </p:spTree>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Lst>
  <p:txStyles>
    <p:titleStyle>
      <a:lvl1pPr algn="l" defTabSz="914400" rtl="0" eaLnBrk="1" latinLnBrk="0" hangingPunct="1">
        <a:lnSpc>
          <a:spcPct val="100000"/>
        </a:lnSpc>
        <a:spcBef>
          <a:spcPct val="0"/>
        </a:spcBef>
        <a:buNone/>
        <a:defRPr sz="3200" b="1" kern="1200">
          <a:solidFill>
            <a:schemeClr val="accent1"/>
          </a:solidFill>
          <a:latin typeface="+mn-ea"/>
          <a:ea typeface="+mn-ea"/>
          <a:cs typeface="+mn-ea"/>
          <a:sym typeface="+mn-ea"/>
        </a:defRPr>
      </a:lvl1pPr>
    </p:titleStyle>
    <p:bodyStyle>
      <a:lvl1pPr marL="228600" indent="-228600" algn="l" defTabSz="914400" rtl="0" eaLnBrk="1" latinLnBrk="0" hangingPunct="1">
        <a:lnSpc>
          <a:spcPct val="130000"/>
        </a:lnSpc>
        <a:spcBef>
          <a:spcPts val="1000"/>
        </a:spcBef>
        <a:buFont typeface="Arial" panose="020B0604020202020204" pitchFamily="34" charset="0"/>
        <a:buChar char="•"/>
        <a:defRPr sz="2400" kern="1200">
          <a:solidFill>
            <a:schemeClr val="tx1"/>
          </a:solidFill>
          <a:latin typeface="+mn-ea"/>
          <a:ea typeface="+mn-ea"/>
          <a:cs typeface="+mn-ea"/>
          <a:sym typeface="+mn-ea"/>
        </a:defRPr>
      </a:lvl1pPr>
      <a:lvl2pPr marL="538480" indent="-206375" algn="l" defTabSz="914400" rtl="0" eaLnBrk="1" latinLnBrk="0" hangingPunct="1">
        <a:lnSpc>
          <a:spcPct val="130000"/>
        </a:lnSpc>
        <a:spcBef>
          <a:spcPts val="0"/>
        </a:spcBef>
        <a:buFont typeface="Arial" panose="020B0604020202020204" pitchFamily="34" charset="0"/>
        <a:buChar char="•"/>
        <a:defRPr sz="2000" kern="1200">
          <a:solidFill>
            <a:schemeClr val="tx1">
              <a:lumMod val="65000"/>
              <a:lumOff val="35000"/>
            </a:schemeClr>
          </a:solidFill>
          <a:latin typeface="+mn-ea"/>
          <a:ea typeface="+mn-ea"/>
          <a:cs typeface="+mn-ea"/>
          <a:sym typeface="+mn-ea"/>
        </a:defRPr>
      </a:lvl2pPr>
      <a:lvl3pPr marL="798830" indent="-161925" algn="l" defTabSz="914400" rtl="0" eaLnBrk="1" latinLnBrk="0" hangingPunct="1">
        <a:lnSpc>
          <a:spcPct val="130000"/>
        </a:lnSpc>
        <a:spcBef>
          <a:spcPts val="0"/>
        </a:spcBef>
        <a:buFont typeface="Arial" panose="020B0604020202020204" pitchFamily="34" charset="0"/>
        <a:buChar char="•"/>
        <a:defRPr sz="1800" kern="1200">
          <a:solidFill>
            <a:schemeClr val="tx1">
              <a:lumMod val="65000"/>
              <a:lumOff val="35000"/>
            </a:schemeClr>
          </a:solidFill>
          <a:latin typeface="+mn-ea"/>
          <a:ea typeface="+mn-ea"/>
          <a:cs typeface="+mn-ea"/>
          <a:sym typeface="+mn-ea"/>
        </a:defRPr>
      </a:lvl3pPr>
      <a:lvl4pPr marL="1030605" indent="-149225" algn="l" defTabSz="914400" rtl="0" eaLnBrk="1" latinLnBrk="0" hangingPunct="1">
        <a:lnSpc>
          <a:spcPct val="130000"/>
        </a:lnSpc>
        <a:spcBef>
          <a:spcPts val="0"/>
        </a:spcBef>
        <a:buFont typeface="Arial" panose="020B0604020202020204" pitchFamily="34" charset="0"/>
        <a:buChar char="•"/>
        <a:defRPr sz="1600" kern="1200">
          <a:solidFill>
            <a:schemeClr val="tx1">
              <a:lumMod val="65000"/>
              <a:lumOff val="35000"/>
            </a:schemeClr>
          </a:solidFill>
          <a:latin typeface="+mn-ea"/>
          <a:ea typeface="+mn-ea"/>
          <a:cs typeface="+mn-ea"/>
          <a:sym typeface="+mn-ea"/>
        </a:defRPr>
      </a:lvl4pPr>
      <a:lvl5pPr marL="1235075" indent="-127000" algn="l" defTabSz="914400" rtl="0" eaLnBrk="1" latinLnBrk="0" hangingPunct="1">
        <a:lnSpc>
          <a:spcPct val="130000"/>
        </a:lnSpc>
        <a:spcBef>
          <a:spcPts val="0"/>
        </a:spcBef>
        <a:buFont typeface="Arial" panose="020B0604020202020204" pitchFamily="34" charset="0"/>
        <a:buChar char="•"/>
        <a:defRPr sz="1400" kern="1200">
          <a:solidFill>
            <a:schemeClr val="tx1">
              <a:lumMod val="65000"/>
              <a:lumOff val="35000"/>
            </a:schemeClr>
          </a:solidFill>
          <a:latin typeface="+mn-ea"/>
          <a:ea typeface="+mn-ea"/>
          <a:cs typeface="+mn-ea"/>
          <a:sym typeface="+mn-ea"/>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slideLayout" Target="../slideLayouts/slideLayout13.xml"/><Relationship Id="rId3" Type="http://schemas.openxmlformats.org/officeDocument/2006/relationships/tags" Target="../tags/tag98.xml"/><Relationship Id="rId2" Type="http://schemas.openxmlformats.org/officeDocument/2006/relationships/tags" Target="../tags/tag97.xml"/><Relationship Id="rId1" Type="http://schemas.openxmlformats.org/officeDocument/2006/relationships/tags" Target="../tags/tag96.xml"/></Relationships>
</file>

<file path=ppt/slides/_rels/slide10.xml.rels><?xml version="1.0" encoding="UTF-8" standalone="yes"?>
<Relationships xmlns="http://schemas.openxmlformats.org/package/2006/relationships"><Relationship Id="rId9" Type="http://schemas.openxmlformats.org/officeDocument/2006/relationships/tags" Target="../tags/tag198.xml"/><Relationship Id="rId8" Type="http://schemas.openxmlformats.org/officeDocument/2006/relationships/tags" Target="../tags/tag197.xml"/><Relationship Id="rId7" Type="http://schemas.openxmlformats.org/officeDocument/2006/relationships/tags" Target="../tags/tag196.xml"/><Relationship Id="rId6" Type="http://schemas.openxmlformats.org/officeDocument/2006/relationships/tags" Target="../tags/tag195.xml"/><Relationship Id="rId5" Type="http://schemas.openxmlformats.org/officeDocument/2006/relationships/tags" Target="../tags/tag194.xml"/><Relationship Id="rId4" Type="http://schemas.openxmlformats.org/officeDocument/2006/relationships/tags" Target="../tags/tag193.xml"/><Relationship Id="rId31" Type="http://schemas.openxmlformats.org/officeDocument/2006/relationships/notesSlide" Target="../notesSlides/notesSlide4.xml"/><Relationship Id="rId30" Type="http://schemas.openxmlformats.org/officeDocument/2006/relationships/slideLayout" Target="../slideLayouts/slideLayout19.xml"/><Relationship Id="rId3" Type="http://schemas.openxmlformats.org/officeDocument/2006/relationships/tags" Target="../tags/tag192.xml"/><Relationship Id="rId29" Type="http://schemas.openxmlformats.org/officeDocument/2006/relationships/tags" Target="../tags/tag212.xml"/><Relationship Id="rId28" Type="http://schemas.openxmlformats.org/officeDocument/2006/relationships/image" Target="../media/image16.svg"/><Relationship Id="rId27" Type="http://schemas.openxmlformats.org/officeDocument/2006/relationships/image" Target="../media/image15.png"/><Relationship Id="rId26" Type="http://schemas.openxmlformats.org/officeDocument/2006/relationships/tags" Target="../tags/tag211.xml"/><Relationship Id="rId25" Type="http://schemas.openxmlformats.org/officeDocument/2006/relationships/image" Target="../media/image14.svg"/><Relationship Id="rId24" Type="http://schemas.openxmlformats.org/officeDocument/2006/relationships/image" Target="../media/image13.png"/><Relationship Id="rId23" Type="http://schemas.openxmlformats.org/officeDocument/2006/relationships/tags" Target="../tags/tag210.xml"/><Relationship Id="rId22" Type="http://schemas.openxmlformats.org/officeDocument/2006/relationships/image" Target="../media/image12.svg"/><Relationship Id="rId21" Type="http://schemas.openxmlformats.org/officeDocument/2006/relationships/image" Target="../media/image11.png"/><Relationship Id="rId20" Type="http://schemas.openxmlformats.org/officeDocument/2006/relationships/tags" Target="../tags/tag209.xml"/><Relationship Id="rId2" Type="http://schemas.openxmlformats.org/officeDocument/2006/relationships/tags" Target="../tags/tag191.xml"/><Relationship Id="rId19" Type="http://schemas.openxmlformats.org/officeDocument/2006/relationships/tags" Target="../tags/tag208.xml"/><Relationship Id="rId18" Type="http://schemas.openxmlformats.org/officeDocument/2006/relationships/tags" Target="../tags/tag207.xml"/><Relationship Id="rId17" Type="http://schemas.openxmlformats.org/officeDocument/2006/relationships/tags" Target="../tags/tag206.xml"/><Relationship Id="rId16" Type="http://schemas.openxmlformats.org/officeDocument/2006/relationships/tags" Target="../tags/tag205.xml"/><Relationship Id="rId15" Type="http://schemas.openxmlformats.org/officeDocument/2006/relationships/tags" Target="../tags/tag204.xml"/><Relationship Id="rId14" Type="http://schemas.openxmlformats.org/officeDocument/2006/relationships/tags" Target="../tags/tag203.xml"/><Relationship Id="rId13" Type="http://schemas.openxmlformats.org/officeDocument/2006/relationships/tags" Target="../tags/tag202.xml"/><Relationship Id="rId12" Type="http://schemas.openxmlformats.org/officeDocument/2006/relationships/tags" Target="../tags/tag201.xml"/><Relationship Id="rId11" Type="http://schemas.openxmlformats.org/officeDocument/2006/relationships/tags" Target="../tags/tag200.xml"/><Relationship Id="rId10" Type="http://schemas.openxmlformats.org/officeDocument/2006/relationships/tags" Target="../tags/tag199.xml"/><Relationship Id="rId1" Type="http://schemas.openxmlformats.org/officeDocument/2006/relationships/tags" Target="../tags/tag190.xml"/></Relationships>
</file>

<file path=ppt/slides/_rels/slide11.xml.rels><?xml version="1.0" encoding="UTF-8" standalone="yes"?>
<Relationships xmlns="http://schemas.openxmlformats.org/package/2006/relationships"><Relationship Id="rId9" Type="http://schemas.openxmlformats.org/officeDocument/2006/relationships/tags" Target="../tags/tag221.xml"/><Relationship Id="rId8" Type="http://schemas.openxmlformats.org/officeDocument/2006/relationships/tags" Target="../tags/tag220.xml"/><Relationship Id="rId7" Type="http://schemas.openxmlformats.org/officeDocument/2006/relationships/tags" Target="../tags/tag219.xml"/><Relationship Id="rId6" Type="http://schemas.openxmlformats.org/officeDocument/2006/relationships/tags" Target="../tags/tag218.xml"/><Relationship Id="rId5" Type="http://schemas.openxmlformats.org/officeDocument/2006/relationships/tags" Target="../tags/tag217.xml"/><Relationship Id="rId4" Type="http://schemas.openxmlformats.org/officeDocument/2006/relationships/tags" Target="../tags/tag216.xml"/><Relationship Id="rId3" Type="http://schemas.openxmlformats.org/officeDocument/2006/relationships/tags" Target="../tags/tag215.xml"/><Relationship Id="rId22" Type="http://schemas.openxmlformats.org/officeDocument/2006/relationships/slideLayout" Target="../slideLayouts/slideLayout19.xml"/><Relationship Id="rId21" Type="http://schemas.openxmlformats.org/officeDocument/2006/relationships/tags" Target="../tags/tag227.xml"/><Relationship Id="rId20" Type="http://schemas.openxmlformats.org/officeDocument/2006/relationships/image" Target="../media/image22.svg"/><Relationship Id="rId2" Type="http://schemas.openxmlformats.org/officeDocument/2006/relationships/tags" Target="../tags/tag214.xml"/><Relationship Id="rId19" Type="http://schemas.openxmlformats.org/officeDocument/2006/relationships/image" Target="../media/image21.png"/><Relationship Id="rId18" Type="http://schemas.openxmlformats.org/officeDocument/2006/relationships/tags" Target="../tags/tag226.xml"/><Relationship Id="rId17" Type="http://schemas.openxmlformats.org/officeDocument/2006/relationships/image" Target="../media/image20.svg"/><Relationship Id="rId16" Type="http://schemas.openxmlformats.org/officeDocument/2006/relationships/image" Target="../media/image19.png"/><Relationship Id="rId15" Type="http://schemas.openxmlformats.org/officeDocument/2006/relationships/tags" Target="../tags/tag225.xml"/><Relationship Id="rId14" Type="http://schemas.openxmlformats.org/officeDocument/2006/relationships/tags" Target="../tags/tag224.xml"/><Relationship Id="rId13" Type="http://schemas.openxmlformats.org/officeDocument/2006/relationships/image" Target="../media/image18.svg"/><Relationship Id="rId12" Type="http://schemas.openxmlformats.org/officeDocument/2006/relationships/image" Target="../media/image17.png"/><Relationship Id="rId11" Type="http://schemas.openxmlformats.org/officeDocument/2006/relationships/tags" Target="../tags/tag223.xml"/><Relationship Id="rId10" Type="http://schemas.openxmlformats.org/officeDocument/2006/relationships/tags" Target="../tags/tag222.xml"/><Relationship Id="rId1" Type="http://schemas.openxmlformats.org/officeDocument/2006/relationships/tags" Target="../tags/tag213.xml"/></Relationships>
</file>

<file path=ppt/slides/_rels/slide12.xml.rels><?xml version="1.0" encoding="UTF-8" standalone="yes"?>
<Relationships xmlns="http://schemas.openxmlformats.org/package/2006/relationships"><Relationship Id="rId9" Type="http://schemas.openxmlformats.org/officeDocument/2006/relationships/slideLayout" Target="../slideLayouts/slideLayout19.xml"/><Relationship Id="rId8" Type="http://schemas.openxmlformats.org/officeDocument/2006/relationships/tags" Target="../tags/tag235.xml"/><Relationship Id="rId7" Type="http://schemas.openxmlformats.org/officeDocument/2006/relationships/tags" Target="../tags/tag234.xml"/><Relationship Id="rId6" Type="http://schemas.openxmlformats.org/officeDocument/2006/relationships/tags" Target="../tags/tag233.xml"/><Relationship Id="rId5" Type="http://schemas.openxmlformats.org/officeDocument/2006/relationships/tags" Target="../tags/tag232.xml"/><Relationship Id="rId4" Type="http://schemas.openxmlformats.org/officeDocument/2006/relationships/tags" Target="../tags/tag231.xml"/><Relationship Id="rId3" Type="http://schemas.openxmlformats.org/officeDocument/2006/relationships/tags" Target="../tags/tag230.xml"/><Relationship Id="rId2" Type="http://schemas.openxmlformats.org/officeDocument/2006/relationships/tags" Target="../tags/tag229.xml"/><Relationship Id="rId10" Type="http://schemas.openxmlformats.org/officeDocument/2006/relationships/notesSlide" Target="../notesSlides/notesSlide5.xml"/><Relationship Id="rId1" Type="http://schemas.openxmlformats.org/officeDocument/2006/relationships/tags" Target="../tags/tag228.xml"/></Relationships>
</file>

<file path=ppt/slides/_rels/slide13.xml.rels><?xml version="1.0" encoding="UTF-8" standalone="yes"?>
<Relationships xmlns="http://schemas.openxmlformats.org/package/2006/relationships"><Relationship Id="rId9" Type="http://schemas.openxmlformats.org/officeDocument/2006/relationships/tags" Target="../tags/tag244.xml"/><Relationship Id="rId8" Type="http://schemas.openxmlformats.org/officeDocument/2006/relationships/tags" Target="../tags/tag243.xml"/><Relationship Id="rId7" Type="http://schemas.openxmlformats.org/officeDocument/2006/relationships/tags" Target="../tags/tag242.xml"/><Relationship Id="rId6" Type="http://schemas.openxmlformats.org/officeDocument/2006/relationships/tags" Target="../tags/tag241.xml"/><Relationship Id="rId5" Type="http://schemas.openxmlformats.org/officeDocument/2006/relationships/tags" Target="../tags/tag240.xml"/><Relationship Id="rId4" Type="http://schemas.openxmlformats.org/officeDocument/2006/relationships/tags" Target="../tags/tag239.xml"/><Relationship Id="rId3" Type="http://schemas.openxmlformats.org/officeDocument/2006/relationships/tags" Target="../tags/tag238.xml"/><Relationship Id="rId2" Type="http://schemas.openxmlformats.org/officeDocument/2006/relationships/tags" Target="../tags/tag237.xml"/><Relationship Id="rId17" Type="http://schemas.openxmlformats.org/officeDocument/2006/relationships/slideLayout" Target="../slideLayouts/slideLayout19.xml"/><Relationship Id="rId16" Type="http://schemas.openxmlformats.org/officeDocument/2006/relationships/tags" Target="../tags/tag247.xml"/><Relationship Id="rId15" Type="http://schemas.openxmlformats.org/officeDocument/2006/relationships/image" Target="../media/image26.svg"/><Relationship Id="rId14" Type="http://schemas.openxmlformats.org/officeDocument/2006/relationships/image" Target="../media/image25.png"/><Relationship Id="rId13" Type="http://schemas.openxmlformats.org/officeDocument/2006/relationships/tags" Target="../tags/tag246.xml"/><Relationship Id="rId12" Type="http://schemas.openxmlformats.org/officeDocument/2006/relationships/image" Target="../media/image24.svg"/><Relationship Id="rId11" Type="http://schemas.openxmlformats.org/officeDocument/2006/relationships/image" Target="../media/image23.png"/><Relationship Id="rId10" Type="http://schemas.openxmlformats.org/officeDocument/2006/relationships/tags" Target="../tags/tag245.xml"/><Relationship Id="rId1" Type="http://schemas.openxmlformats.org/officeDocument/2006/relationships/tags" Target="../tags/tag236.xml"/></Relationships>
</file>

<file path=ppt/slides/_rels/slide14.xml.rels><?xml version="1.0" encoding="UTF-8" standalone="yes"?>
<Relationships xmlns="http://schemas.openxmlformats.org/package/2006/relationships"><Relationship Id="rId9" Type="http://schemas.openxmlformats.org/officeDocument/2006/relationships/slideLayout" Target="../slideLayouts/slideLayout19.xml"/><Relationship Id="rId8" Type="http://schemas.openxmlformats.org/officeDocument/2006/relationships/tags" Target="../tags/tag254.xml"/><Relationship Id="rId7" Type="http://schemas.openxmlformats.org/officeDocument/2006/relationships/tags" Target="../tags/tag253.xml"/><Relationship Id="rId6" Type="http://schemas.openxmlformats.org/officeDocument/2006/relationships/tags" Target="../tags/tag252.xml"/><Relationship Id="rId5" Type="http://schemas.openxmlformats.org/officeDocument/2006/relationships/tags" Target="../tags/tag251.xml"/><Relationship Id="rId4" Type="http://schemas.openxmlformats.org/officeDocument/2006/relationships/tags" Target="../tags/tag250.xml"/><Relationship Id="rId3" Type="http://schemas.openxmlformats.org/officeDocument/2006/relationships/tags" Target="../tags/tag249.xml"/><Relationship Id="rId2" Type="http://schemas.openxmlformats.org/officeDocument/2006/relationships/image" Target="../media/image27.jpeg"/><Relationship Id="rId10" Type="http://schemas.openxmlformats.org/officeDocument/2006/relationships/notesSlide" Target="../notesSlides/notesSlide6.xml"/><Relationship Id="rId1" Type="http://schemas.openxmlformats.org/officeDocument/2006/relationships/tags" Target="../tags/tag248.xml"/></Relationships>
</file>

<file path=ppt/slides/_rels/slide15.xml.rels><?xml version="1.0" encoding="UTF-8" standalone="yes"?>
<Relationships xmlns="http://schemas.openxmlformats.org/package/2006/relationships"><Relationship Id="rId9" Type="http://schemas.openxmlformats.org/officeDocument/2006/relationships/tags" Target="../tags/tag261.xml"/><Relationship Id="rId8" Type="http://schemas.openxmlformats.org/officeDocument/2006/relationships/tags" Target="../tags/tag260.xml"/><Relationship Id="rId7" Type="http://schemas.openxmlformats.org/officeDocument/2006/relationships/image" Target="../media/image29.svg"/><Relationship Id="rId6" Type="http://schemas.openxmlformats.org/officeDocument/2006/relationships/image" Target="../media/image28.png"/><Relationship Id="rId5" Type="http://schemas.openxmlformats.org/officeDocument/2006/relationships/tags" Target="../tags/tag259.xml"/><Relationship Id="rId4" Type="http://schemas.openxmlformats.org/officeDocument/2006/relationships/tags" Target="../tags/tag258.xml"/><Relationship Id="rId3" Type="http://schemas.openxmlformats.org/officeDocument/2006/relationships/tags" Target="../tags/tag257.xml"/><Relationship Id="rId26" Type="http://schemas.openxmlformats.org/officeDocument/2006/relationships/slideLayout" Target="../slideLayouts/slideLayout19.xml"/><Relationship Id="rId25" Type="http://schemas.openxmlformats.org/officeDocument/2006/relationships/tags" Target="../tags/tag273.xml"/><Relationship Id="rId24" Type="http://schemas.openxmlformats.org/officeDocument/2006/relationships/tags" Target="../tags/tag272.xml"/><Relationship Id="rId23" Type="http://schemas.openxmlformats.org/officeDocument/2006/relationships/image" Target="../media/image33.svg"/><Relationship Id="rId22" Type="http://schemas.openxmlformats.org/officeDocument/2006/relationships/image" Target="../media/image32.png"/><Relationship Id="rId21" Type="http://schemas.openxmlformats.org/officeDocument/2006/relationships/tags" Target="../tags/tag271.xml"/><Relationship Id="rId20" Type="http://schemas.openxmlformats.org/officeDocument/2006/relationships/image" Target="../media/image31.svg"/><Relationship Id="rId2" Type="http://schemas.openxmlformats.org/officeDocument/2006/relationships/tags" Target="../tags/tag256.xml"/><Relationship Id="rId19" Type="http://schemas.openxmlformats.org/officeDocument/2006/relationships/image" Target="../media/image30.png"/><Relationship Id="rId18" Type="http://schemas.openxmlformats.org/officeDocument/2006/relationships/tags" Target="../tags/tag270.xml"/><Relationship Id="rId17" Type="http://schemas.openxmlformats.org/officeDocument/2006/relationships/tags" Target="../tags/tag269.xml"/><Relationship Id="rId16" Type="http://schemas.openxmlformats.org/officeDocument/2006/relationships/tags" Target="../tags/tag268.xml"/><Relationship Id="rId15" Type="http://schemas.openxmlformats.org/officeDocument/2006/relationships/tags" Target="../tags/tag267.xml"/><Relationship Id="rId14" Type="http://schemas.openxmlformats.org/officeDocument/2006/relationships/tags" Target="../tags/tag266.xml"/><Relationship Id="rId13" Type="http://schemas.openxmlformats.org/officeDocument/2006/relationships/tags" Target="../tags/tag265.xml"/><Relationship Id="rId12" Type="http://schemas.openxmlformats.org/officeDocument/2006/relationships/tags" Target="../tags/tag264.xml"/><Relationship Id="rId11" Type="http://schemas.openxmlformats.org/officeDocument/2006/relationships/tags" Target="../tags/tag263.xml"/><Relationship Id="rId10" Type="http://schemas.openxmlformats.org/officeDocument/2006/relationships/tags" Target="../tags/tag262.xml"/><Relationship Id="rId1" Type="http://schemas.openxmlformats.org/officeDocument/2006/relationships/tags" Target="../tags/tag255.xml"/></Relationships>
</file>

<file path=ppt/slides/_rels/slide16.xml.rels><?xml version="1.0" encoding="UTF-8" standalone="yes"?>
<Relationships xmlns="http://schemas.openxmlformats.org/package/2006/relationships"><Relationship Id="rId9" Type="http://schemas.openxmlformats.org/officeDocument/2006/relationships/image" Target="../media/image34.png"/><Relationship Id="rId8" Type="http://schemas.openxmlformats.org/officeDocument/2006/relationships/tags" Target="../tags/tag281.xml"/><Relationship Id="rId7" Type="http://schemas.openxmlformats.org/officeDocument/2006/relationships/tags" Target="../tags/tag280.xml"/><Relationship Id="rId6" Type="http://schemas.openxmlformats.org/officeDocument/2006/relationships/tags" Target="../tags/tag279.xml"/><Relationship Id="rId5" Type="http://schemas.openxmlformats.org/officeDocument/2006/relationships/tags" Target="../tags/tag278.xml"/><Relationship Id="rId4" Type="http://schemas.openxmlformats.org/officeDocument/2006/relationships/tags" Target="../tags/tag277.xml"/><Relationship Id="rId3" Type="http://schemas.openxmlformats.org/officeDocument/2006/relationships/tags" Target="../tags/tag276.xml"/><Relationship Id="rId2" Type="http://schemas.openxmlformats.org/officeDocument/2006/relationships/tags" Target="../tags/tag275.xml"/><Relationship Id="rId15" Type="http://schemas.openxmlformats.org/officeDocument/2006/relationships/slideLayout" Target="../slideLayouts/slideLayout19.xml"/><Relationship Id="rId14" Type="http://schemas.openxmlformats.org/officeDocument/2006/relationships/tags" Target="../tags/tag283.xml"/><Relationship Id="rId13" Type="http://schemas.openxmlformats.org/officeDocument/2006/relationships/image" Target="../media/image37.svg"/><Relationship Id="rId12" Type="http://schemas.openxmlformats.org/officeDocument/2006/relationships/image" Target="../media/image36.png"/><Relationship Id="rId11" Type="http://schemas.openxmlformats.org/officeDocument/2006/relationships/tags" Target="../tags/tag282.xml"/><Relationship Id="rId10" Type="http://schemas.openxmlformats.org/officeDocument/2006/relationships/image" Target="../media/image35.svg"/><Relationship Id="rId1" Type="http://schemas.openxmlformats.org/officeDocument/2006/relationships/tags" Target="../tags/tag274.xml"/></Relationships>
</file>

<file path=ppt/slides/_rels/slide17.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tags" Target="../tags/tag286.xml"/><Relationship Id="rId2" Type="http://schemas.openxmlformats.org/officeDocument/2006/relationships/tags" Target="../tags/tag285.xml"/><Relationship Id="rId1" Type="http://schemas.openxmlformats.org/officeDocument/2006/relationships/tags" Target="../tags/tag284.xml"/></Relationships>
</file>

<file path=ppt/slides/_rels/slide18.xml.rels><?xml version="1.0" encoding="UTF-8" standalone="yes"?>
<Relationships xmlns="http://schemas.openxmlformats.org/package/2006/relationships"><Relationship Id="rId9" Type="http://schemas.openxmlformats.org/officeDocument/2006/relationships/image" Target="../media/image40.png"/><Relationship Id="rId8" Type="http://schemas.openxmlformats.org/officeDocument/2006/relationships/tags" Target="../tags/tag292.xml"/><Relationship Id="rId7" Type="http://schemas.openxmlformats.org/officeDocument/2006/relationships/image" Target="../media/image39.svg"/><Relationship Id="rId6" Type="http://schemas.openxmlformats.org/officeDocument/2006/relationships/image" Target="../media/image38.png"/><Relationship Id="rId5" Type="http://schemas.openxmlformats.org/officeDocument/2006/relationships/tags" Target="../tags/tag291.xml"/><Relationship Id="rId4" Type="http://schemas.openxmlformats.org/officeDocument/2006/relationships/tags" Target="../tags/tag290.xml"/><Relationship Id="rId3" Type="http://schemas.openxmlformats.org/officeDocument/2006/relationships/tags" Target="../tags/tag289.xml"/><Relationship Id="rId20" Type="http://schemas.openxmlformats.org/officeDocument/2006/relationships/notesSlide" Target="../notesSlides/notesSlide7.xml"/><Relationship Id="rId2" Type="http://schemas.openxmlformats.org/officeDocument/2006/relationships/tags" Target="../tags/tag288.xml"/><Relationship Id="rId19" Type="http://schemas.openxmlformats.org/officeDocument/2006/relationships/slideLayout" Target="../slideLayouts/slideLayout19.xml"/><Relationship Id="rId18" Type="http://schemas.openxmlformats.org/officeDocument/2006/relationships/tags" Target="../tags/tag298.xml"/><Relationship Id="rId17" Type="http://schemas.openxmlformats.org/officeDocument/2006/relationships/tags" Target="../tags/tag297.xml"/><Relationship Id="rId16" Type="http://schemas.openxmlformats.org/officeDocument/2006/relationships/tags" Target="../tags/tag296.xml"/><Relationship Id="rId15" Type="http://schemas.openxmlformats.org/officeDocument/2006/relationships/tags" Target="../tags/tag295.xml"/><Relationship Id="rId14" Type="http://schemas.openxmlformats.org/officeDocument/2006/relationships/tags" Target="../tags/tag294.xml"/><Relationship Id="rId13" Type="http://schemas.openxmlformats.org/officeDocument/2006/relationships/image" Target="../media/image43.svg"/><Relationship Id="rId12" Type="http://schemas.openxmlformats.org/officeDocument/2006/relationships/image" Target="../media/image42.png"/><Relationship Id="rId11" Type="http://schemas.openxmlformats.org/officeDocument/2006/relationships/tags" Target="../tags/tag293.xml"/><Relationship Id="rId10" Type="http://schemas.openxmlformats.org/officeDocument/2006/relationships/image" Target="../media/image41.svg"/><Relationship Id="rId1" Type="http://schemas.openxmlformats.org/officeDocument/2006/relationships/tags" Target="../tags/tag287.xml"/></Relationships>
</file>

<file path=ppt/slides/_rels/slide19.xml.rels><?xml version="1.0" encoding="UTF-8" standalone="yes"?>
<Relationships xmlns="http://schemas.openxmlformats.org/package/2006/relationships"><Relationship Id="rId9" Type="http://schemas.openxmlformats.org/officeDocument/2006/relationships/notesSlide" Target="../notesSlides/notesSlide8.xml"/><Relationship Id="rId8" Type="http://schemas.openxmlformats.org/officeDocument/2006/relationships/slideLayout" Target="../slideLayouts/slideLayout19.xml"/><Relationship Id="rId7" Type="http://schemas.openxmlformats.org/officeDocument/2006/relationships/tags" Target="../tags/tag304.xml"/><Relationship Id="rId6" Type="http://schemas.openxmlformats.org/officeDocument/2006/relationships/tags" Target="../tags/tag303.xml"/><Relationship Id="rId5" Type="http://schemas.openxmlformats.org/officeDocument/2006/relationships/tags" Target="../tags/tag302.xml"/><Relationship Id="rId4" Type="http://schemas.openxmlformats.org/officeDocument/2006/relationships/image" Target="../media/image44.jpeg"/><Relationship Id="rId3" Type="http://schemas.openxmlformats.org/officeDocument/2006/relationships/tags" Target="../tags/tag301.xml"/><Relationship Id="rId2" Type="http://schemas.openxmlformats.org/officeDocument/2006/relationships/tags" Target="../tags/tag300.xml"/><Relationship Id="rId1" Type="http://schemas.openxmlformats.org/officeDocument/2006/relationships/tags" Target="../tags/tag299.xml"/></Relationships>
</file>

<file path=ppt/slides/_rels/slide2.xml.rels><?xml version="1.0" encoding="UTF-8" standalone="yes"?>
<Relationships xmlns="http://schemas.openxmlformats.org/package/2006/relationships"><Relationship Id="rId9" Type="http://schemas.openxmlformats.org/officeDocument/2006/relationships/tags" Target="../tags/tag107.xml"/><Relationship Id="rId8" Type="http://schemas.openxmlformats.org/officeDocument/2006/relationships/tags" Target="../tags/tag106.xml"/><Relationship Id="rId7" Type="http://schemas.openxmlformats.org/officeDocument/2006/relationships/tags" Target="../tags/tag105.xml"/><Relationship Id="rId6" Type="http://schemas.openxmlformats.org/officeDocument/2006/relationships/tags" Target="../tags/tag104.xml"/><Relationship Id="rId5" Type="http://schemas.openxmlformats.org/officeDocument/2006/relationships/tags" Target="../tags/tag103.xml"/><Relationship Id="rId4" Type="http://schemas.openxmlformats.org/officeDocument/2006/relationships/tags" Target="../tags/tag102.xml"/><Relationship Id="rId3" Type="http://schemas.openxmlformats.org/officeDocument/2006/relationships/tags" Target="../tags/tag101.xml"/><Relationship Id="rId2" Type="http://schemas.openxmlformats.org/officeDocument/2006/relationships/tags" Target="../tags/tag100.xml"/><Relationship Id="rId13" Type="http://schemas.openxmlformats.org/officeDocument/2006/relationships/slideLayout" Target="../slideLayouts/slideLayout11.xml"/><Relationship Id="rId12" Type="http://schemas.openxmlformats.org/officeDocument/2006/relationships/tags" Target="../tags/tag110.xml"/><Relationship Id="rId11" Type="http://schemas.openxmlformats.org/officeDocument/2006/relationships/tags" Target="../tags/tag109.xml"/><Relationship Id="rId10" Type="http://schemas.openxmlformats.org/officeDocument/2006/relationships/tags" Target="../tags/tag108.xml"/><Relationship Id="rId1" Type="http://schemas.openxmlformats.org/officeDocument/2006/relationships/tags" Target="../tags/tag99.xml"/></Relationships>
</file>

<file path=ppt/slides/_rels/slide20.xml.rels><?xml version="1.0" encoding="UTF-8" standalone="yes"?>
<Relationships xmlns="http://schemas.openxmlformats.org/package/2006/relationships"><Relationship Id="rId9" Type="http://schemas.openxmlformats.org/officeDocument/2006/relationships/tags" Target="../tags/tag313.xml"/><Relationship Id="rId8" Type="http://schemas.openxmlformats.org/officeDocument/2006/relationships/tags" Target="../tags/tag312.xml"/><Relationship Id="rId7" Type="http://schemas.openxmlformats.org/officeDocument/2006/relationships/tags" Target="../tags/tag311.xml"/><Relationship Id="rId6" Type="http://schemas.openxmlformats.org/officeDocument/2006/relationships/tags" Target="../tags/tag310.xml"/><Relationship Id="rId5" Type="http://schemas.openxmlformats.org/officeDocument/2006/relationships/tags" Target="../tags/tag309.xml"/><Relationship Id="rId4" Type="http://schemas.openxmlformats.org/officeDocument/2006/relationships/tags" Target="../tags/tag308.xml"/><Relationship Id="rId3" Type="http://schemas.openxmlformats.org/officeDocument/2006/relationships/tags" Target="../tags/tag307.xml"/><Relationship Id="rId2" Type="http://schemas.openxmlformats.org/officeDocument/2006/relationships/tags" Target="../tags/tag306.xml"/><Relationship Id="rId18" Type="http://schemas.openxmlformats.org/officeDocument/2006/relationships/slideLayout" Target="../slideLayouts/slideLayout19.xml"/><Relationship Id="rId17" Type="http://schemas.openxmlformats.org/officeDocument/2006/relationships/tags" Target="../tags/tag321.xml"/><Relationship Id="rId16" Type="http://schemas.openxmlformats.org/officeDocument/2006/relationships/tags" Target="../tags/tag320.xml"/><Relationship Id="rId15" Type="http://schemas.openxmlformats.org/officeDocument/2006/relationships/tags" Target="../tags/tag319.xml"/><Relationship Id="rId14" Type="http://schemas.openxmlformats.org/officeDocument/2006/relationships/tags" Target="../tags/tag318.xml"/><Relationship Id="rId13" Type="http://schemas.openxmlformats.org/officeDocument/2006/relationships/tags" Target="../tags/tag317.xml"/><Relationship Id="rId12" Type="http://schemas.openxmlformats.org/officeDocument/2006/relationships/tags" Target="../tags/tag316.xml"/><Relationship Id="rId11" Type="http://schemas.openxmlformats.org/officeDocument/2006/relationships/tags" Target="../tags/tag315.xml"/><Relationship Id="rId10" Type="http://schemas.openxmlformats.org/officeDocument/2006/relationships/tags" Target="../tags/tag314.xml"/><Relationship Id="rId1" Type="http://schemas.openxmlformats.org/officeDocument/2006/relationships/tags" Target="../tags/tag305.xml"/></Relationships>
</file>

<file path=ppt/slides/_rels/slide21.xml.rels><?xml version="1.0" encoding="UTF-8" standalone="yes"?>
<Relationships xmlns="http://schemas.openxmlformats.org/package/2006/relationships"><Relationship Id="rId9" Type="http://schemas.openxmlformats.org/officeDocument/2006/relationships/slideLayout" Target="../slideLayouts/slideLayout19.xml"/><Relationship Id="rId8" Type="http://schemas.openxmlformats.org/officeDocument/2006/relationships/tags" Target="../tags/tag328.xml"/><Relationship Id="rId7" Type="http://schemas.openxmlformats.org/officeDocument/2006/relationships/tags" Target="../tags/tag327.xml"/><Relationship Id="rId6" Type="http://schemas.openxmlformats.org/officeDocument/2006/relationships/tags" Target="../tags/tag326.xml"/><Relationship Id="rId5" Type="http://schemas.openxmlformats.org/officeDocument/2006/relationships/tags" Target="../tags/tag325.xml"/><Relationship Id="rId4" Type="http://schemas.openxmlformats.org/officeDocument/2006/relationships/tags" Target="../tags/tag324.xml"/><Relationship Id="rId3" Type="http://schemas.openxmlformats.org/officeDocument/2006/relationships/image" Target="../media/image45.jpeg"/><Relationship Id="rId2" Type="http://schemas.openxmlformats.org/officeDocument/2006/relationships/tags" Target="../tags/tag323.xml"/><Relationship Id="rId1" Type="http://schemas.openxmlformats.org/officeDocument/2006/relationships/tags" Target="../tags/tag322.xml"/></Relationships>
</file>

<file path=ppt/slides/_rels/slide22.xml.rels><?xml version="1.0" encoding="UTF-8" standalone="yes"?>
<Relationships xmlns="http://schemas.openxmlformats.org/package/2006/relationships"><Relationship Id="rId9" Type="http://schemas.openxmlformats.org/officeDocument/2006/relationships/slideLayout" Target="../slideLayouts/slideLayout19.xml"/><Relationship Id="rId8" Type="http://schemas.openxmlformats.org/officeDocument/2006/relationships/tags" Target="../tags/tag335.xml"/><Relationship Id="rId7" Type="http://schemas.openxmlformats.org/officeDocument/2006/relationships/tags" Target="../tags/tag334.xml"/><Relationship Id="rId6" Type="http://schemas.openxmlformats.org/officeDocument/2006/relationships/tags" Target="../tags/tag333.xml"/><Relationship Id="rId5" Type="http://schemas.openxmlformats.org/officeDocument/2006/relationships/image" Target="../media/image46.jpeg"/><Relationship Id="rId4" Type="http://schemas.openxmlformats.org/officeDocument/2006/relationships/tags" Target="../tags/tag332.xml"/><Relationship Id="rId3" Type="http://schemas.openxmlformats.org/officeDocument/2006/relationships/tags" Target="../tags/tag331.xml"/><Relationship Id="rId2" Type="http://schemas.openxmlformats.org/officeDocument/2006/relationships/tags" Target="../tags/tag330.xml"/><Relationship Id="rId10" Type="http://schemas.openxmlformats.org/officeDocument/2006/relationships/notesSlide" Target="../notesSlides/notesSlide9.xml"/><Relationship Id="rId1" Type="http://schemas.openxmlformats.org/officeDocument/2006/relationships/tags" Target="../tags/tag329.xml"/></Relationships>
</file>

<file path=ppt/slides/_rels/slide23.xml.rels><?xml version="1.0" encoding="UTF-8" standalone="yes"?>
<Relationships xmlns="http://schemas.openxmlformats.org/package/2006/relationships"><Relationship Id="rId9" Type="http://schemas.openxmlformats.org/officeDocument/2006/relationships/tags" Target="../tags/tag342.xml"/><Relationship Id="rId8" Type="http://schemas.openxmlformats.org/officeDocument/2006/relationships/image" Target="../media/image48.svg"/><Relationship Id="rId7" Type="http://schemas.openxmlformats.org/officeDocument/2006/relationships/image" Target="../media/image47.png"/><Relationship Id="rId6" Type="http://schemas.openxmlformats.org/officeDocument/2006/relationships/tags" Target="../tags/tag341.xml"/><Relationship Id="rId5" Type="http://schemas.openxmlformats.org/officeDocument/2006/relationships/tags" Target="../tags/tag340.xml"/><Relationship Id="rId4" Type="http://schemas.openxmlformats.org/officeDocument/2006/relationships/tags" Target="../tags/tag339.xml"/><Relationship Id="rId3" Type="http://schemas.openxmlformats.org/officeDocument/2006/relationships/tags" Target="../tags/tag338.xml"/><Relationship Id="rId2" Type="http://schemas.openxmlformats.org/officeDocument/2006/relationships/tags" Target="../tags/tag337.xml"/><Relationship Id="rId13" Type="http://schemas.openxmlformats.org/officeDocument/2006/relationships/slideLayout" Target="../slideLayouts/slideLayout19.xml"/><Relationship Id="rId12" Type="http://schemas.openxmlformats.org/officeDocument/2006/relationships/tags" Target="../tags/tag343.xml"/><Relationship Id="rId11" Type="http://schemas.openxmlformats.org/officeDocument/2006/relationships/image" Target="../media/image50.svg"/><Relationship Id="rId10" Type="http://schemas.openxmlformats.org/officeDocument/2006/relationships/image" Target="../media/image49.png"/><Relationship Id="rId1" Type="http://schemas.openxmlformats.org/officeDocument/2006/relationships/tags" Target="../tags/tag336.xml"/></Relationships>
</file>

<file path=ppt/slides/_rels/slide24.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tags" Target="../tags/tag346.xml"/><Relationship Id="rId2" Type="http://schemas.openxmlformats.org/officeDocument/2006/relationships/tags" Target="../tags/tag345.xml"/><Relationship Id="rId1" Type="http://schemas.openxmlformats.org/officeDocument/2006/relationships/tags" Target="../tags/tag344.xml"/></Relationships>
</file>

<file path=ppt/slides/_rels/slide25.xml.rels><?xml version="1.0" encoding="UTF-8" standalone="yes"?>
<Relationships xmlns="http://schemas.openxmlformats.org/package/2006/relationships"><Relationship Id="rId9" Type="http://schemas.openxmlformats.org/officeDocument/2006/relationships/tags" Target="../tags/tag353.xml"/><Relationship Id="rId8" Type="http://schemas.openxmlformats.org/officeDocument/2006/relationships/image" Target="../media/image52.svg"/><Relationship Id="rId7" Type="http://schemas.openxmlformats.org/officeDocument/2006/relationships/image" Target="../media/image51.png"/><Relationship Id="rId6" Type="http://schemas.openxmlformats.org/officeDocument/2006/relationships/tags" Target="../tags/tag352.xml"/><Relationship Id="rId5" Type="http://schemas.openxmlformats.org/officeDocument/2006/relationships/tags" Target="../tags/tag351.xml"/><Relationship Id="rId4" Type="http://schemas.openxmlformats.org/officeDocument/2006/relationships/tags" Target="../tags/tag350.xml"/><Relationship Id="rId3" Type="http://schemas.openxmlformats.org/officeDocument/2006/relationships/tags" Target="../tags/tag349.xml"/><Relationship Id="rId2" Type="http://schemas.openxmlformats.org/officeDocument/2006/relationships/tags" Target="../tags/tag348.xml"/><Relationship Id="rId15" Type="http://schemas.openxmlformats.org/officeDocument/2006/relationships/slideLayout" Target="../slideLayouts/slideLayout19.xml"/><Relationship Id="rId14" Type="http://schemas.openxmlformats.org/officeDocument/2006/relationships/tags" Target="../tags/tag356.xml"/><Relationship Id="rId13" Type="http://schemas.openxmlformats.org/officeDocument/2006/relationships/image" Target="../media/image54.svg"/><Relationship Id="rId12" Type="http://schemas.openxmlformats.org/officeDocument/2006/relationships/image" Target="../media/image53.png"/><Relationship Id="rId11" Type="http://schemas.openxmlformats.org/officeDocument/2006/relationships/tags" Target="../tags/tag355.xml"/><Relationship Id="rId10" Type="http://schemas.openxmlformats.org/officeDocument/2006/relationships/tags" Target="../tags/tag354.xml"/><Relationship Id="rId1" Type="http://schemas.openxmlformats.org/officeDocument/2006/relationships/tags" Target="../tags/tag347.xml"/></Relationships>
</file>

<file path=ppt/slides/_rels/slide26.xml.rels><?xml version="1.0" encoding="UTF-8" standalone="yes"?>
<Relationships xmlns="http://schemas.openxmlformats.org/package/2006/relationships"><Relationship Id="rId9" Type="http://schemas.openxmlformats.org/officeDocument/2006/relationships/tags" Target="../tags/tag364.xml"/><Relationship Id="rId8" Type="http://schemas.openxmlformats.org/officeDocument/2006/relationships/tags" Target="../tags/tag363.xml"/><Relationship Id="rId7" Type="http://schemas.openxmlformats.org/officeDocument/2006/relationships/tags" Target="../tags/tag362.xml"/><Relationship Id="rId6" Type="http://schemas.openxmlformats.org/officeDocument/2006/relationships/image" Target="../media/image55.jpeg"/><Relationship Id="rId5" Type="http://schemas.openxmlformats.org/officeDocument/2006/relationships/tags" Target="../tags/tag361.xml"/><Relationship Id="rId4" Type="http://schemas.openxmlformats.org/officeDocument/2006/relationships/tags" Target="../tags/tag360.xml"/><Relationship Id="rId3" Type="http://schemas.openxmlformats.org/officeDocument/2006/relationships/tags" Target="../tags/tag359.xml"/><Relationship Id="rId2" Type="http://schemas.openxmlformats.org/officeDocument/2006/relationships/tags" Target="../tags/tag358.xml"/><Relationship Id="rId13" Type="http://schemas.openxmlformats.org/officeDocument/2006/relationships/notesSlide" Target="../notesSlides/notesSlide10.xml"/><Relationship Id="rId12" Type="http://schemas.openxmlformats.org/officeDocument/2006/relationships/slideLayout" Target="../slideLayouts/slideLayout19.xml"/><Relationship Id="rId11" Type="http://schemas.openxmlformats.org/officeDocument/2006/relationships/tags" Target="../tags/tag366.xml"/><Relationship Id="rId10" Type="http://schemas.openxmlformats.org/officeDocument/2006/relationships/tags" Target="../tags/tag365.xml"/><Relationship Id="rId1" Type="http://schemas.openxmlformats.org/officeDocument/2006/relationships/tags" Target="../tags/tag357.xml"/></Relationships>
</file>

<file path=ppt/slides/_rels/slide27.xml.rels><?xml version="1.0" encoding="UTF-8" standalone="yes"?>
<Relationships xmlns="http://schemas.openxmlformats.org/package/2006/relationships"><Relationship Id="rId9" Type="http://schemas.openxmlformats.org/officeDocument/2006/relationships/tags" Target="../tags/tag373.xml"/><Relationship Id="rId8" Type="http://schemas.openxmlformats.org/officeDocument/2006/relationships/image" Target="../media/image56.svg"/><Relationship Id="rId7" Type="http://schemas.openxmlformats.org/officeDocument/2006/relationships/image" Target="../media/image28.png"/><Relationship Id="rId6" Type="http://schemas.openxmlformats.org/officeDocument/2006/relationships/tags" Target="../tags/tag372.xml"/><Relationship Id="rId5" Type="http://schemas.openxmlformats.org/officeDocument/2006/relationships/tags" Target="../tags/tag371.xml"/><Relationship Id="rId4" Type="http://schemas.openxmlformats.org/officeDocument/2006/relationships/tags" Target="../tags/tag370.xml"/><Relationship Id="rId3" Type="http://schemas.openxmlformats.org/officeDocument/2006/relationships/tags" Target="../tags/tag369.xml"/><Relationship Id="rId2" Type="http://schemas.openxmlformats.org/officeDocument/2006/relationships/tags" Target="../tags/tag368.xml"/><Relationship Id="rId18" Type="http://schemas.openxmlformats.org/officeDocument/2006/relationships/slideLayout" Target="../slideLayouts/slideLayout19.xml"/><Relationship Id="rId17" Type="http://schemas.openxmlformats.org/officeDocument/2006/relationships/tags" Target="../tags/tag379.xml"/><Relationship Id="rId16" Type="http://schemas.openxmlformats.org/officeDocument/2006/relationships/image" Target="../media/image57.svg"/><Relationship Id="rId15" Type="http://schemas.openxmlformats.org/officeDocument/2006/relationships/image" Target="../media/image32.png"/><Relationship Id="rId14" Type="http://schemas.openxmlformats.org/officeDocument/2006/relationships/tags" Target="../tags/tag378.xml"/><Relationship Id="rId13" Type="http://schemas.openxmlformats.org/officeDocument/2006/relationships/tags" Target="../tags/tag377.xml"/><Relationship Id="rId12" Type="http://schemas.openxmlformats.org/officeDocument/2006/relationships/tags" Target="../tags/tag376.xml"/><Relationship Id="rId11" Type="http://schemas.openxmlformats.org/officeDocument/2006/relationships/tags" Target="../tags/tag375.xml"/><Relationship Id="rId10" Type="http://schemas.openxmlformats.org/officeDocument/2006/relationships/tags" Target="../tags/tag374.xml"/><Relationship Id="rId1" Type="http://schemas.openxmlformats.org/officeDocument/2006/relationships/tags" Target="../tags/tag367.xml"/></Relationships>
</file>

<file path=ppt/slides/_rels/slide28.xml.rels><?xml version="1.0" encoding="UTF-8" standalone="yes"?>
<Relationships xmlns="http://schemas.openxmlformats.org/package/2006/relationships"><Relationship Id="rId9" Type="http://schemas.openxmlformats.org/officeDocument/2006/relationships/notesSlide" Target="../notesSlides/notesSlide11.xml"/><Relationship Id="rId8" Type="http://schemas.openxmlformats.org/officeDocument/2006/relationships/slideLayout" Target="../slideLayouts/slideLayout19.xml"/><Relationship Id="rId7" Type="http://schemas.openxmlformats.org/officeDocument/2006/relationships/tags" Target="../tags/tag385.xml"/><Relationship Id="rId6" Type="http://schemas.openxmlformats.org/officeDocument/2006/relationships/tags" Target="../tags/tag384.xml"/><Relationship Id="rId5" Type="http://schemas.openxmlformats.org/officeDocument/2006/relationships/tags" Target="../tags/tag383.xml"/><Relationship Id="rId4" Type="http://schemas.openxmlformats.org/officeDocument/2006/relationships/image" Target="../media/image58.jpeg"/><Relationship Id="rId3" Type="http://schemas.openxmlformats.org/officeDocument/2006/relationships/tags" Target="../tags/tag382.xml"/><Relationship Id="rId2" Type="http://schemas.openxmlformats.org/officeDocument/2006/relationships/tags" Target="../tags/tag381.xml"/><Relationship Id="rId1" Type="http://schemas.openxmlformats.org/officeDocument/2006/relationships/tags" Target="../tags/tag380.xml"/></Relationships>
</file>

<file path=ppt/slides/_rels/slide29.xml.rels><?xml version="1.0" encoding="UTF-8" standalone="yes"?>
<Relationships xmlns="http://schemas.openxmlformats.org/package/2006/relationships"><Relationship Id="rId9" Type="http://schemas.openxmlformats.org/officeDocument/2006/relationships/tags" Target="../tags/tag394.xml"/><Relationship Id="rId8" Type="http://schemas.openxmlformats.org/officeDocument/2006/relationships/tags" Target="../tags/tag393.xml"/><Relationship Id="rId7" Type="http://schemas.openxmlformats.org/officeDocument/2006/relationships/tags" Target="../tags/tag392.xml"/><Relationship Id="rId6" Type="http://schemas.openxmlformats.org/officeDocument/2006/relationships/tags" Target="../tags/tag391.xml"/><Relationship Id="rId5" Type="http://schemas.openxmlformats.org/officeDocument/2006/relationships/tags" Target="../tags/tag390.xml"/><Relationship Id="rId4" Type="http://schemas.openxmlformats.org/officeDocument/2006/relationships/tags" Target="../tags/tag389.xml"/><Relationship Id="rId3" Type="http://schemas.openxmlformats.org/officeDocument/2006/relationships/tags" Target="../tags/tag388.xml"/><Relationship Id="rId21" Type="http://schemas.openxmlformats.org/officeDocument/2006/relationships/slideLayout" Target="../slideLayouts/slideLayout19.xml"/><Relationship Id="rId20" Type="http://schemas.openxmlformats.org/officeDocument/2006/relationships/tags" Target="../tags/tag399.xml"/><Relationship Id="rId2" Type="http://schemas.openxmlformats.org/officeDocument/2006/relationships/tags" Target="../tags/tag387.xml"/><Relationship Id="rId19" Type="http://schemas.openxmlformats.org/officeDocument/2006/relationships/image" Target="../media/image62.svg"/><Relationship Id="rId18" Type="http://schemas.openxmlformats.org/officeDocument/2006/relationships/image" Target="../media/image61.png"/><Relationship Id="rId17" Type="http://schemas.openxmlformats.org/officeDocument/2006/relationships/tags" Target="../tags/tag398.xml"/><Relationship Id="rId16" Type="http://schemas.openxmlformats.org/officeDocument/2006/relationships/image" Target="../media/image35.svg"/><Relationship Id="rId15" Type="http://schemas.openxmlformats.org/officeDocument/2006/relationships/image" Target="../media/image60.png"/><Relationship Id="rId14" Type="http://schemas.openxmlformats.org/officeDocument/2006/relationships/tags" Target="../tags/tag397.xml"/><Relationship Id="rId13" Type="http://schemas.openxmlformats.org/officeDocument/2006/relationships/image" Target="../media/image37.svg"/><Relationship Id="rId12" Type="http://schemas.openxmlformats.org/officeDocument/2006/relationships/image" Target="../media/image59.png"/><Relationship Id="rId11" Type="http://schemas.openxmlformats.org/officeDocument/2006/relationships/tags" Target="../tags/tag396.xml"/><Relationship Id="rId10" Type="http://schemas.openxmlformats.org/officeDocument/2006/relationships/tags" Target="../tags/tag395.xml"/><Relationship Id="rId1" Type="http://schemas.openxmlformats.org/officeDocument/2006/relationships/tags" Target="../tags/tag386.xml"/></Relationships>
</file>

<file path=ppt/slides/_rels/slide3.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tags" Target="../tags/tag113.xml"/><Relationship Id="rId2" Type="http://schemas.openxmlformats.org/officeDocument/2006/relationships/tags" Target="../tags/tag112.xml"/><Relationship Id="rId1" Type="http://schemas.openxmlformats.org/officeDocument/2006/relationships/tags" Target="../tags/tag111.xml"/></Relationships>
</file>

<file path=ppt/slides/_rels/slide30.xml.rels><?xml version="1.0" encoding="UTF-8" standalone="yes"?>
<Relationships xmlns="http://schemas.openxmlformats.org/package/2006/relationships"><Relationship Id="rId9" Type="http://schemas.openxmlformats.org/officeDocument/2006/relationships/slideLayout" Target="../slideLayouts/slideLayout19.xml"/><Relationship Id="rId8" Type="http://schemas.openxmlformats.org/officeDocument/2006/relationships/tags" Target="../tags/tag407.xml"/><Relationship Id="rId7" Type="http://schemas.openxmlformats.org/officeDocument/2006/relationships/tags" Target="../tags/tag406.xml"/><Relationship Id="rId6" Type="http://schemas.openxmlformats.org/officeDocument/2006/relationships/tags" Target="../tags/tag405.xml"/><Relationship Id="rId5" Type="http://schemas.openxmlformats.org/officeDocument/2006/relationships/tags" Target="../tags/tag404.xml"/><Relationship Id="rId4" Type="http://schemas.openxmlformats.org/officeDocument/2006/relationships/tags" Target="../tags/tag403.xml"/><Relationship Id="rId3" Type="http://schemas.openxmlformats.org/officeDocument/2006/relationships/tags" Target="../tags/tag402.xml"/><Relationship Id="rId2" Type="http://schemas.openxmlformats.org/officeDocument/2006/relationships/tags" Target="../tags/tag401.xml"/><Relationship Id="rId10" Type="http://schemas.openxmlformats.org/officeDocument/2006/relationships/notesSlide" Target="../notesSlides/notesSlide12.xml"/><Relationship Id="rId1" Type="http://schemas.openxmlformats.org/officeDocument/2006/relationships/tags" Target="../tags/tag400.xml"/></Relationships>
</file>

<file path=ppt/slides/_rels/slide31.xml.rels><?xml version="1.0" encoding="UTF-8" standalone="yes"?>
<Relationships xmlns="http://schemas.openxmlformats.org/package/2006/relationships"><Relationship Id="rId9" Type="http://schemas.openxmlformats.org/officeDocument/2006/relationships/slideLayout" Target="../slideLayouts/slideLayout19.xml"/><Relationship Id="rId8" Type="http://schemas.openxmlformats.org/officeDocument/2006/relationships/tags" Target="../tags/tag414.xml"/><Relationship Id="rId7" Type="http://schemas.openxmlformats.org/officeDocument/2006/relationships/tags" Target="../tags/tag413.xml"/><Relationship Id="rId6" Type="http://schemas.openxmlformats.org/officeDocument/2006/relationships/tags" Target="../tags/tag412.xml"/><Relationship Id="rId5" Type="http://schemas.openxmlformats.org/officeDocument/2006/relationships/tags" Target="../tags/tag411.xml"/><Relationship Id="rId4" Type="http://schemas.openxmlformats.org/officeDocument/2006/relationships/tags" Target="../tags/tag410.xml"/><Relationship Id="rId3" Type="http://schemas.openxmlformats.org/officeDocument/2006/relationships/image" Target="../media/image63.jpeg"/><Relationship Id="rId2" Type="http://schemas.openxmlformats.org/officeDocument/2006/relationships/tags" Target="../tags/tag409.xml"/><Relationship Id="rId1" Type="http://schemas.openxmlformats.org/officeDocument/2006/relationships/tags" Target="../tags/tag408.xml"/></Relationships>
</file>

<file path=ppt/slides/_rels/slide32.xml.rels><?xml version="1.0" encoding="UTF-8" standalone="yes"?>
<Relationships xmlns="http://schemas.openxmlformats.org/package/2006/relationships"><Relationship Id="rId9" Type="http://schemas.openxmlformats.org/officeDocument/2006/relationships/tags" Target="../tags/tag423.xml"/><Relationship Id="rId8" Type="http://schemas.openxmlformats.org/officeDocument/2006/relationships/tags" Target="../tags/tag422.xml"/><Relationship Id="rId7" Type="http://schemas.openxmlformats.org/officeDocument/2006/relationships/tags" Target="../tags/tag421.xml"/><Relationship Id="rId6" Type="http://schemas.openxmlformats.org/officeDocument/2006/relationships/tags" Target="../tags/tag420.xml"/><Relationship Id="rId5" Type="http://schemas.openxmlformats.org/officeDocument/2006/relationships/tags" Target="../tags/tag419.xml"/><Relationship Id="rId4" Type="http://schemas.openxmlformats.org/officeDocument/2006/relationships/tags" Target="../tags/tag418.xml"/><Relationship Id="rId3" Type="http://schemas.openxmlformats.org/officeDocument/2006/relationships/tags" Target="../tags/tag417.xml"/><Relationship Id="rId2" Type="http://schemas.openxmlformats.org/officeDocument/2006/relationships/tags" Target="../tags/tag416.xml"/><Relationship Id="rId17" Type="http://schemas.openxmlformats.org/officeDocument/2006/relationships/slideLayout" Target="../slideLayouts/slideLayout19.xml"/><Relationship Id="rId16" Type="http://schemas.openxmlformats.org/officeDocument/2006/relationships/tags" Target="../tags/tag426.xml"/><Relationship Id="rId15" Type="http://schemas.openxmlformats.org/officeDocument/2006/relationships/image" Target="../media/image26.svg"/><Relationship Id="rId14" Type="http://schemas.openxmlformats.org/officeDocument/2006/relationships/image" Target="../media/image25.png"/><Relationship Id="rId13" Type="http://schemas.openxmlformats.org/officeDocument/2006/relationships/tags" Target="../tags/tag425.xml"/><Relationship Id="rId12" Type="http://schemas.openxmlformats.org/officeDocument/2006/relationships/image" Target="../media/image24.svg"/><Relationship Id="rId11" Type="http://schemas.openxmlformats.org/officeDocument/2006/relationships/image" Target="../media/image23.png"/><Relationship Id="rId10" Type="http://schemas.openxmlformats.org/officeDocument/2006/relationships/tags" Target="../tags/tag424.xml"/><Relationship Id="rId1" Type="http://schemas.openxmlformats.org/officeDocument/2006/relationships/tags" Target="../tags/tag415.xml"/></Relationships>
</file>

<file path=ppt/slides/_rels/slide33.xml.rels><?xml version="1.0" encoding="UTF-8" standalone="yes"?>
<Relationships xmlns="http://schemas.openxmlformats.org/package/2006/relationships"><Relationship Id="rId9" Type="http://schemas.openxmlformats.org/officeDocument/2006/relationships/slideLayout" Target="../slideLayouts/slideLayout19.xml"/><Relationship Id="rId8" Type="http://schemas.openxmlformats.org/officeDocument/2006/relationships/tags" Target="../tags/tag433.xml"/><Relationship Id="rId7" Type="http://schemas.openxmlformats.org/officeDocument/2006/relationships/tags" Target="../tags/tag432.xml"/><Relationship Id="rId6" Type="http://schemas.openxmlformats.org/officeDocument/2006/relationships/tags" Target="../tags/tag431.xml"/><Relationship Id="rId5" Type="http://schemas.openxmlformats.org/officeDocument/2006/relationships/image" Target="../media/image64.jpeg"/><Relationship Id="rId4" Type="http://schemas.openxmlformats.org/officeDocument/2006/relationships/tags" Target="../tags/tag430.xml"/><Relationship Id="rId3" Type="http://schemas.openxmlformats.org/officeDocument/2006/relationships/tags" Target="../tags/tag429.xml"/><Relationship Id="rId2" Type="http://schemas.openxmlformats.org/officeDocument/2006/relationships/tags" Target="../tags/tag428.xml"/><Relationship Id="rId10" Type="http://schemas.openxmlformats.org/officeDocument/2006/relationships/notesSlide" Target="../notesSlides/notesSlide13.xml"/><Relationship Id="rId1" Type="http://schemas.openxmlformats.org/officeDocument/2006/relationships/tags" Target="../tags/tag427.xml"/></Relationships>
</file>

<file path=ppt/slides/_rels/slide34.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tags" Target="../tags/tag436.xml"/><Relationship Id="rId2" Type="http://schemas.openxmlformats.org/officeDocument/2006/relationships/tags" Target="../tags/tag435.xml"/><Relationship Id="rId1" Type="http://schemas.openxmlformats.org/officeDocument/2006/relationships/tags" Target="../tags/tag434.xml"/></Relationships>
</file>

<file path=ppt/slides/_rels/slide35.xml.rels><?xml version="1.0" encoding="UTF-8" standalone="yes"?>
<Relationships xmlns="http://schemas.openxmlformats.org/package/2006/relationships"><Relationship Id="rId9" Type="http://schemas.openxmlformats.org/officeDocument/2006/relationships/tags" Target="../tags/tag445.xml"/><Relationship Id="rId8" Type="http://schemas.openxmlformats.org/officeDocument/2006/relationships/tags" Target="../tags/tag444.xml"/><Relationship Id="rId7" Type="http://schemas.openxmlformats.org/officeDocument/2006/relationships/tags" Target="../tags/tag443.xml"/><Relationship Id="rId6" Type="http://schemas.openxmlformats.org/officeDocument/2006/relationships/tags" Target="../tags/tag442.xml"/><Relationship Id="rId5" Type="http://schemas.openxmlformats.org/officeDocument/2006/relationships/tags" Target="../tags/tag441.xml"/><Relationship Id="rId4" Type="http://schemas.openxmlformats.org/officeDocument/2006/relationships/tags" Target="../tags/tag440.xml"/><Relationship Id="rId3" Type="http://schemas.openxmlformats.org/officeDocument/2006/relationships/tags" Target="../tags/tag439.xml"/><Relationship Id="rId22" Type="http://schemas.openxmlformats.org/officeDocument/2006/relationships/notesSlide" Target="../notesSlides/notesSlide14.xml"/><Relationship Id="rId21" Type="http://schemas.openxmlformats.org/officeDocument/2006/relationships/slideLayout" Target="../slideLayouts/slideLayout19.xml"/><Relationship Id="rId20" Type="http://schemas.openxmlformats.org/officeDocument/2006/relationships/tags" Target="../tags/tag452.xml"/><Relationship Id="rId2" Type="http://schemas.openxmlformats.org/officeDocument/2006/relationships/tags" Target="../tags/tag438.xml"/><Relationship Id="rId19" Type="http://schemas.openxmlformats.org/officeDocument/2006/relationships/image" Target="../media/image14.svg"/><Relationship Id="rId18" Type="http://schemas.openxmlformats.org/officeDocument/2006/relationships/image" Target="../media/image66.png"/><Relationship Id="rId17" Type="http://schemas.openxmlformats.org/officeDocument/2006/relationships/tags" Target="../tags/tag451.xml"/><Relationship Id="rId16" Type="http://schemas.openxmlformats.org/officeDocument/2006/relationships/image" Target="../media/image12.svg"/><Relationship Id="rId15" Type="http://schemas.openxmlformats.org/officeDocument/2006/relationships/image" Target="../media/image65.png"/><Relationship Id="rId14" Type="http://schemas.openxmlformats.org/officeDocument/2006/relationships/tags" Target="../tags/tag450.xml"/><Relationship Id="rId13" Type="http://schemas.openxmlformats.org/officeDocument/2006/relationships/tags" Target="../tags/tag449.xml"/><Relationship Id="rId12" Type="http://schemas.openxmlformats.org/officeDocument/2006/relationships/tags" Target="../tags/tag448.xml"/><Relationship Id="rId11" Type="http://schemas.openxmlformats.org/officeDocument/2006/relationships/tags" Target="../tags/tag447.xml"/><Relationship Id="rId10" Type="http://schemas.openxmlformats.org/officeDocument/2006/relationships/tags" Target="../tags/tag446.xml"/><Relationship Id="rId1" Type="http://schemas.openxmlformats.org/officeDocument/2006/relationships/tags" Target="../tags/tag437.xml"/></Relationships>
</file>

<file path=ppt/slides/_rels/slide36.xml.rels><?xml version="1.0" encoding="UTF-8" standalone="yes"?>
<Relationships xmlns="http://schemas.openxmlformats.org/package/2006/relationships"><Relationship Id="rId9" Type="http://schemas.openxmlformats.org/officeDocument/2006/relationships/slideLayout" Target="../slideLayouts/slideLayout19.xml"/><Relationship Id="rId8" Type="http://schemas.openxmlformats.org/officeDocument/2006/relationships/tags" Target="../tags/tag459.xml"/><Relationship Id="rId7" Type="http://schemas.openxmlformats.org/officeDocument/2006/relationships/tags" Target="../tags/tag458.xml"/><Relationship Id="rId6" Type="http://schemas.openxmlformats.org/officeDocument/2006/relationships/tags" Target="../tags/tag457.xml"/><Relationship Id="rId5" Type="http://schemas.openxmlformats.org/officeDocument/2006/relationships/tags" Target="../tags/tag456.xml"/><Relationship Id="rId4" Type="http://schemas.openxmlformats.org/officeDocument/2006/relationships/tags" Target="../tags/tag455.xml"/><Relationship Id="rId3" Type="http://schemas.openxmlformats.org/officeDocument/2006/relationships/tags" Target="../tags/tag454.xml"/><Relationship Id="rId2" Type="http://schemas.openxmlformats.org/officeDocument/2006/relationships/image" Target="../media/image67.jpeg"/><Relationship Id="rId10" Type="http://schemas.openxmlformats.org/officeDocument/2006/relationships/notesSlide" Target="../notesSlides/notesSlide15.xml"/><Relationship Id="rId1" Type="http://schemas.openxmlformats.org/officeDocument/2006/relationships/tags" Target="../tags/tag453.xml"/></Relationships>
</file>

<file path=ppt/slides/_rels/slide37.xml.rels><?xml version="1.0" encoding="UTF-8" standalone="yes"?>
<Relationships xmlns="http://schemas.openxmlformats.org/package/2006/relationships"><Relationship Id="rId9" Type="http://schemas.openxmlformats.org/officeDocument/2006/relationships/image" Target="../media/image17.png"/><Relationship Id="rId8" Type="http://schemas.openxmlformats.org/officeDocument/2006/relationships/tags" Target="../tags/tag467.xml"/><Relationship Id="rId7" Type="http://schemas.openxmlformats.org/officeDocument/2006/relationships/tags" Target="../tags/tag466.xml"/><Relationship Id="rId6" Type="http://schemas.openxmlformats.org/officeDocument/2006/relationships/tags" Target="../tags/tag465.xml"/><Relationship Id="rId5" Type="http://schemas.openxmlformats.org/officeDocument/2006/relationships/tags" Target="../tags/tag464.xml"/><Relationship Id="rId4" Type="http://schemas.openxmlformats.org/officeDocument/2006/relationships/tags" Target="../tags/tag463.xml"/><Relationship Id="rId3" Type="http://schemas.openxmlformats.org/officeDocument/2006/relationships/tags" Target="../tags/tag462.xml"/><Relationship Id="rId2" Type="http://schemas.openxmlformats.org/officeDocument/2006/relationships/tags" Target="../tags/tag461.xml"/><Relationship Id="rId16" Type="http://schemas.openxmlformats.org/officeDocument/2006/relationships/slideLayout" Target="../slideLayouts/slideLayout19.xml"/><Relationship Id="rId15" Type="http://schemas.openxmlformats.org/officeDocument/2006/relationships/tags" Target="../tags/tag470.xml"/><Relationship Id="rId14" Type="http://schemas.openxmlformats.org/officeDocument/2006/relationships/image" Target="../media/image69.svg"/><Relationship Id="rId13" Type="http://schemas.openxmlformats.org/officeDocument/2006/relationships/image" Target="../media/image19.png"/><Relationship Id="rId12" Type="http://schemas.openxmlformats.org/officeDocument/2006/relationships/tags" Target="../tags/tag469.xml"/><Relationship Id="rId11" Type="http://schemas.openxmlformats.org/officeDocument/2006/relationships/tags" Target="../tags/tag468.xml"/><Relationship Id="rId10" Type="http://schemas.openxmlformats.org/officeDocument/2006/relationships/image" Target="../media/image68.svg"/><Relationship Id="rId1" Type="http://schemas.openxmlformats.org/officeDocument/2006/relationships/tags" Target="../tags/tag460.xml"/></Relationships>
</file>

<file path=ppt/slides/_rels/slide38.xml.rels><?xml version="1.0" encoding="UTF-8" standalone="yes"?>
<Relationships xmlns="http://schemas.openxmlformats.org/package/2006/relationships"><Relationship Id="rId9" Type="http://schemas.openxmlformats.org/officeDocument/2006/relationships/notesSlide" Target="../notesSlides/notesSlide16.xml"/><Relationship Id="rId8" Type="http://schemas.openxmlformats.org/officeDocument/2006/relationships/slideLayout" Target="../slideLayouts/slideLayout19.xml"/><Relationship Id="rId7" Type="http://schemas.openxmlformats.org/officeDocument/2006/relationships/tags" Target="../tags/tag476.xml"/><Relationship Id="rId6" Type="http://schemas.openxmlformats.org/officeDocument/2006/relationships/tags" Target="../tags/tag475.xml"/><Relationship Id="rId5" Type="http://schemas.openxmlformats.org/officeDocument/2006/relationships/tags" Target="../tags/tag474.xml"/><Relationship Id="rId4" Type="http://schemas.openxmlformats.org/officeDocument/2006/relationships/image" Target="../media/image70.jpeg"/><Relationship Id="rId3" Type="http://schemas.openxmlformats.org/officeDocument/2006/relationships/tags" Target="../tags/tag473.xml"/><Relationship Id="rId2" Type="http://schemas.openxmlformats.org/officeDocument/2006/relationships/tags" Target="../tags/tag472.xml"/><Relationship Id="rId1" Type="http://schemas.openxmlformats.org/officeDocument/2006/relationships/tags" Target="../tags/tag471.xml"/></Relationships>
</file>

<file path=ppt/slides/_rels/slide39.xml.rels><?xml version="1.0" encoding="UTF-8" standalone="yes"?>
<Relationships xmlns="http://schemas.openxmlformats.org/package/2006/relationships"><Relationship Id="rId9" Type="http://schemas.openxmlformats.org/officeDocument/2006/relationships/tags" Target="../tags/tag485.xml"/><Relationship Id="rId8" Type="http://schemas.openxmlformats.org/officeDocument/2006/relationships/tags" Target="../tags/tag484.xml"/><Relationship Id="rId7" Type="http://schemas.openxmlformats.org/officeDocument/2006/relationships/tags" Target="../tags/tag483.xml"/><Relationship Id="rId6" Type="http://schemas.openxmlformats.org/officeDocument/2006/relationships/tags" Target="../tags/tag482.xml"/><Relationship Id="rId5" Type="http://schemas.openxmlformats.org/officeDocument/2006/relationships/tags" Target="../tags/tag481.xml"/><Relationship Id="rId4" Type="http://schemas.openxmlformats.org/officeDocument/2006/relationships/tags" Target="../tags/tag480.xml"/><Relationship Id="rId3" Type="http://schemas.openxmlformats.org/officeDocument/2006/relationships/tags" Target="../tags/tag479.xml"/><Relationship Id="rId21" Type="http://schemas.openxmlformats.org/officeDocument/2006/relationships/slideLayout" Target="../slideLayouts/slideLayout19.xml"/><Relationship Id="rId20" Type="http://schemas.openxmlformats.org/officeDocument/2006/relationships/tags" Target="../tags/tag490.xml"/><Relationship Id="rId2" Type="http://schemas.openxmlformats.org/officeDocument/2006/relationships/tags" Target="../tags/tag478.xml"/><Relationship Id="rId19" Type="http://schemas.openxmlformats.org/officeDocument/2006/relationships/image" Target="../media/image62.svg"/><Relationship Id="rId18" Type="http://schemas.openxmlformats.org/officeDocument/2006/relationships/image" Target="../media/image61.png"/><Relationship Id="rId17" Type="http://schemas.openxmlformats.org/officeDocument/2006/relationships/tags" Target="../tags/tag489.xml"/><Relationship Id="rId16" Type="http://schemas.openxmlformats.org/officeDocument/2006/relationships/image" Target="../media/image35.svg"/><Relationship Id="rId15" Type="http://schemas.openxmlformats.org/officeDocument/2006/relationships/image" Target="../media/image60.png"/><Relationship Id="rId14" Type="http://schemas.openxmlformats.org/officeDocument/2006/relationships/tags" Target="../tags/tag488.xml"/><Relationship Id="rId13" Type="http://schemas.openxmlformats.org/officeDocument/2006/relationships/image" Target="../media/image37.svg"/><Relationship Id="rId12" Type="http://schemas.openxmlformats.org/officeDocument/2006/relationships/image" Target="../media/image59.png"/><Relationship Id="rId11" Type="http://schemas.openxmlformats.org/officeDocument/2006/relationships/tags" Target="../tags/tag487.xml"/><Relationship Id="rId10" Type="http://schemas.openxmlformats.org/officeDocument/2006/relationships/tags" Target="../tags/tag486.xml"/><Relationship Id="rId1" Type="http://schemas.openxmlformats.org/officeDocument/2006/relationships/tags" Target="../tags/tag477.xml"/></Relationships>
</file>

<file path=ppt/slides/_rels/slide4.xml.rels><?xml version="1.0" encoding="UTF-8" standalone="yes"?>
<Relationships xmlns="http://schemas.openxmlformats.org/package/2006/relationships"><Relationship Id="rId9" Type="http://schemas.openxmlformats.org/officeDocument/2006/relationships/tags" Target="../tags/tag121.xml"/><Relationship Id="rId8" Type="http://schemas.openxmlformats.org/officeDocument/2006/relationships/tags" Target="../tags/tag120.xml"/><Relationship Id="rId7" Type="http://schemas.openxmlformats.org/officeDocument/2006/relationships/tags" Target="../tags/tag119.xml"/><Relationship Id="rId6" Type="http://schemas.openxmlformats.org/officeDocument/2006/relationships/tags" Target="../tags/tag118.xml"/><Relationship Id="rId5" Type="http://schemas.openxmlformats.org/officeDocument/2006/relationships/tags" Target="../tags/tag117.xml"/><Relationship Id="rId4" Type="http://schemas.openxmlformats.org/officeDocument/2006/relationships/tags" Target="../tags/tag116.xml"/><Relationship Id="rId3" Type="http://schemas.openxmlformats.org/officeDocument/2006/relationships/tags" Target="../tags/tag115.xml"/><Relationship Id="rId2" Type="http://schemas.openxmlformats.org/officeDocument/2006/relationships/image" Target="../media/image1.jpeg"/><Relationship Id="rId16" Type="http://schemas.openxmlformats.org/officeDocument/2006/relationships/notesSlide" Target="../notesSlides/notesSlide1.xml"/><Relationship Id="rId15" Type="http://schemas.openxmlformats.org/officeDocument/2006/relationships/slideLayout" Target="../slideLayouts/slideLayout19.xml"/><Relationship Id="rId14" Type="http://schemas.openxmlformats.org/officeDocument/2006/relationships/tags" Target="../tags/tag126.xml"/><Relationship Id="rId13" Type="http://schemas.openxmlformats.org/officeDocument/2006/relationships/tags" Target="../tags/tag125.xml"/><Relationship Id="rId12" Type="http://schemas.openxmlformats.org/officeDocument/2006/relationships/tags" Target="../tags/tag124.xml"/><Relationship Id="rId11" Type="http://schemas.openxmlformats.org/officeDocument/2006/relationships/tags" Target="../tags/tag123.xml"/><Relationship Id="rId10" Type="http://schemas.openxmlformats.org/officeDocument/2006/relationships/tags" Target="../tags/tag122.xml"/><Relationship Id="rId1" Type="http://schemas.openxmlformats.org/officeDocument/2006/relationships/tags" Target="../tags/tag114.xml"/></Relationships>
</file>

<file path=ppt/slides/_rels/slide40.xml.rels><?xml version="1.0" encoding="UTF-8" standalone="yes"?>
<Relationships xmlns="http://schemas.openxmlformats.org/package/2006/relationships"><Relationship Id="rId9" Type="http://schemas.openxmlformats.org/officeDocument/2006/relationships/tags" Target="../tags/tag497.xml"/><Relationship Id="rId8" Type="http://schemas.openxmlformats.org/officeDocument/2006/relationships/image" Target="../media/image56.svg"/><Relationship Id="rId7" Type="http://schemas.openxmlformats.org/officeDocument/2006/relationships/image" Target="../media/image28.png"/><Relationship Id="rId6" Type="http://schemas.openxmlformats.org/officeDocument/2006/relationships/tags" Target="../tags/tag496.xml"/><Relationship Id="rId5" Type="http://schemas.openxmlformats.org/officeDocument/2006/relationships/tags" Target="../tags/tag495.xml"/><Relationship Id="rId4" Type="http://schemas.openxmlformats.org/officeDocument/2006/relationships/tags" Target="../tags/tag494.xml"/><Relationship Id="rId3" Type="http://schemas.openxmlformats.org/officeDocument/2006/relationships/tags" Target="../tags/tag493.xml"/><Relationship Id="rId2" Type="http://schemas.openxmlformats.org/officeDocument/2006/relationships/tags" Target="../tags/tag492.xml"/><Relationship Id="rId18" Type="http://schemas.openxmlformats.org/officeDocument/2006/relationships/slideLayout" Target="../slideLayouts/slideLayout19.xml"/><Relationship Id="rId17" Type="http://schemas.openxmlformats.org/officeDocument/2006/relationships/tags" Target="../tags/tag503.xml"/><Relationship Id="rId16" Type="http://schemas.openxmlformats.org/officeDocument/2006/relationships/image" Target="../media/image57.svg"/><Relationship Id="rId15" Type="http://schemas.openxmlformats.org/officeDocument/2006/relationships/image" Target="../media/image32.png"/><Relationship Id="rId14" Type="http://schemas.openxmlformats.org/officeDocument/2006/relationships/tags" Target="../tags/tag502.xml"/><Relationship Id="rId13" Type="http://schemas.openxmlformats.org/officeDocument/2006/relationships/tags" Target="../tags/tag501.xml"/><Relationship Id="rId12" Type="http://schemas.openxmlformats.org/officeDocument/2006/relationships/tags" Target="../tags/tag500.xml"/><Relationship Id="rId11" Type="http://schemas.openxmlformats.org/officeDocument/2006/relationships/tags" Target="../tags/tag499.xml"/><Relationship Id="rId10" Type="http://schemas.openxmlformats.org/officeDocument/2006/relationships/tags" Target="../tags/tag498.xml"/><Relationship Id="rId1" Type="http://schemas.openxmlformats.org/officeDocument/2006/relationships/tags" Target="../tags/tag491.xml"/></Relationships>
</file>

<file path=ppt/slides/_rels/slide41.xml.rels><?xml version="1.0" encoding="UTF-8" standalone="yes"?>
<Relationships xmlns="http://schemas.openxmlformats.org/package/2006/relationships"><Relationship Id="rId9" Type="http://schemas.openxmlformats.org/officeDocument/2006/relationships/slideLayout" Target="../slideLayouts/slideLayout19.xml"/><Relationship Id="rId8" Type="http://schemas.openxmlformats.org/officeDocument/2006/relationships/tags" Target="../tags/tag510.xml"/><Relationship Id="rId7" Type="http://schemas.openxmlformats.org/officeDocument/2006/relationships/tags" Target="../tags/tag509.xml"/><Relationship Id="rId6" Type="http://schemas.openxmlformats.org/officeDocument/2006/relationships/tags" Target="../tags/tag508.xml"/><Relationship Id="rId5" Type="http://schemas.openxmlformats.org/officeDocument/2006/relationships/tags" Target="../tags/tag507.xml"/><Relationship Id="rId4" Type="http://schemas.openxmlformats.org/officeDocument/2006/relationships/tags" Target="../tags/tag506.xml"/><Relationship Id="rId3" Type="http://schemas.openxmlformats.org/officeDocument/2006/relationships/image" Target="../media/image71.jpeg"/><Relationship Id="rId2" Type="http://schemas.openxmlformats.org/officeDocument/2006/relationships/tags" Target="../tags/tag505.xml"/><Relationship Id="rId1" Type="http://schemas.openxmlformats.org/officeDocument/2006/relationships/tags" Target="../tags/tag504.xml"/></Relationships>
</file>

<file path=ppt/slides/_rels/slide42.xml.rels><?xml version="1.0" encoding="UTF-8" standalone="yes"?>
<Relationships xmlns="http://schemas.openxmlformats.org/package/2006/relationships"><Relationship Id="rId4" Type="http://schemas.openxmlformats.org/officeDocument/2006/relationships/slideLayout" Target="../slideLayouts/slideLayout23.xml"/><Relationship Id="rId3" Type="http://schemas.openxmlformats.org/officeDocument/2006/relationships/tags" Target="../tags/tag513.xml"/><Relationship Id="rId2" Type="http://schemas.openxmlformats.org/officeDocument/2006/relationships/tags" Target="../tags/tag512.xml"/><Relationship Id="rId1" Type="http://schemas.openxmlformats.org/officeDocument/2006/relationships/tags" Target="../tags/tag511.xml"/></Relationships>
</file>

<file path=ppt/slides/_rels/slide5.xml.rels><?xml version="1.0" encoding="UTF-8" standalone="yes"?>
<Relationships xmlns="http://schemas.openxmlformats.org/package/2006/relationships"><Relationship Id="rId9" Type="http://schemas.openxmlformats.org/officeDocument/2006/relationships/tags" Target="../tags/tag134.xml"/><Relationship Id="rId8" Type="http://schemas.openxmlformats.org/officeDocument/2006/relationships/tags" Target="../tags/tag133.xml"/><Relationship Id="rId7" Type="http://schemas.openxmlformats.org/officeDocument/2006/relationships/tags" Target="../tags/tag132.xml"/><Relationship Id="rId6" Type="http://schemas.openxmlformats.org/officeDocument/2006/relationships/tags" Target="../tags/tag131.xml"/><Relationship Id="rId5" Type="http://schemas.openxmlformats.org/officeDocument/2006/relationships/tags" Target="../tags/tag130.xml"/><Relationship Id="rId4" Type="http://schemas.openxmlformats.org/officeDocument/2006/relationships/tags" Target="../tags/tag129.xml"/><Relationship Id="rId3" Type="http://schemas.openxmlformats.org/officeDocument/2006/relationships/tags" Target="../tags/tag128.xml"/><Relationship Id="rId2" Type="http://schemas.openxmlformats.org/officeDocument/2006/relationships/image" Target="../media/image2.jpeg"/><Relationship Id="rId14" Type="http://schemas.openxmlformats.org/officeDocument/2006/relationships/slideLayout" Target="../slideLayouts/slideLayout19.xml"/><Relationship Id="rId13" Type="http://schemas.openxmlformats.org/officeDocument/2006/relationships/tags" Target="../tags/tag138.xml"/><Relationship Id="rId12" Type="http://schemas.openxmlformats.org/officeDocument/2006/relationships/tags" Target="../tags/tag137.xml"/><Relationship Id="rId11" Type="http://schemas.openxmlformats.org/officeDocument/2006/relationships/tags" Target="../tags/tag136.xml"/><Relationship Id="rId10" Type="http://schemas.openxmlformats.org/officeDocument/2006/relationships/tags" Target="../tags/tag135.xml"/><Relationship Id="rId1" Type="http://schemas.openxmlformats.org/officeDocument/2006/relationships/tags" Target="../tags/tag127.xml"/></Relationships>
</file>

<file path=ppt/slides/_rels/slide6.xml.rels><?xml version="1.0" encoding="UTF-8" standalone="yes"?>
<Relationships xmlns="http://schemas.openxmlformats.org/package/2006/relationships"><Relationship Id="rId9" Type="http://schemas.openxmlformats.org/officeDocument/2006/relationships/tags" Target="../tags/tag146.xml"/><Relationship Id="rId8" Type="http://schemas.openxmlformats.org/officeDocument/2006/relationships/tags" Target="../tags/tag145.xml"/><Relationship Id="rId7" Type="http://schemas.openxmlformats.org/officeDocument/2006/relationships/tags" Target="../tags/tag144.xml"/><Relationship Id="rId6" Type="http://schemas.openxmlformats.org/officeDocument/2006/relationships/tags" Target="../tags/tag143.xml"/><Relationship Id="rId5" Type="http://schemas.openxmlformats.org/officeDocument/2006/relationships/tags" Target="../tags/tag142.xml"/><Relationship Id="rId4" Type="http://schemas.openxmlformats.org/officeDocument/2006/relationships/image" Target="../media/image3.jpeg"/><Relationship Id="rId3" Type="http://schemas.openxmlformats.org/officeDocument/2006/relationships/tags" Target="../tags/tag141.xml"/><Relationship Id="rId21" Type="http://schemas.openxmlformats.org/officeDocument/2006/relationships/slideLayout" Target="../slideLayouts/slideLayout19.xml"/><Relationship Id="rId20" Type="http://schemas.openxmlformats.org/officeDocument/2006/relationships/tags" Target="../tags/tag155.xml"/><Relationship Id="rId2" Type="http://schemas.openxmlformats.org/officeDocument/2006/relationships/tags" Target="../tags/tag140.xml"/><Relationship Id="rId19" Type="http://schemas.openxmlformats.org/officeDocument/2006/relationships/tags" Target="../tags/tag154.xml"/><Relationship Id="rId18" Type="http://schemas.openxmlformats.org/officeDocument/2006/relationships/tags" Target="../tags/tag153.xml"/><Relationship Id="rId17" Type="http://schemas.openxmlformats.org/officeDocument/2006/relationships/tags" Target="../tags/tag152.xml"/><Relationship Id="rId16" Type="http://schemas.openxmlformats.org/officeDocument/2006/relationships/image" Target="../media/image5.jpeg"/><Relationship Id="rId15" Type="http://schemas.openxmlformats.org/officeDocument/2006/relationships/tags" Target="../tags/tag151.xml"/><Relationship Id="rId14" Type="http://schemas.openxmlformats.org/officeDocument/2006/relationships/tags" Target="../tags/tag150.xml"/><Relationship Id="rId13" Type="http://schemas.openxmlformats.org/officeDocument/2006/relationships/tags" Target="../tags/tag149.xml"/><Relationship Id="rId12" Type="http://schemas.openxmlformats.org/officeDocument/2006/relationships/tags" Target="../tags/tag148.xml"/><Relationship Id="rId11" Type="http://schemas.openxmlformats.org/officeDocument/2006/relationships/tags" Target="../tags/tag147.xml"/><Relationship Id="rId10" Type="http://schemas.openxmlformats.org/officeDocument/2006/relationships/image" Target="../media/image4.jpeg"/><Relationship Id="rId1" Type="http://schemas.openxmlformats.org/officeDocument/2006/relationships/tags" Target="../tags/tag139.xml"/></Relationships>
</file>

<file path=ppt/slides/_rels/slide7.xml.rels><?xml version="1.0" encoding="UTF-8" standalone="yes"?>
<Relationships xmlns="http://schemas.openxmlformats.org/package/2006/relationships"><Relationship Id="rId9" Type="http://schemas.openxmlformats.org/officeDocument/2006/relationships/tags" Target="../tags/tag163.xml"/><Relationship Id="rId8" Type="http://schemas.openxmlformats.org/officeDocument/2006/relationships/tags" Target="../tags/tag162.xml"/><Relationship Id="rId7" Type="http://schemas.openxmlformats.org/officeDocument/2006/relationships/tags" Target="../tags/tag161.xml"/><Relationship Id="rId6" Type="http://schemas.openxmlformats.org/officeDocument/2006/relationships/tags" Target="../tags/tag160.xml"/><Relationship Id="rId5" Type="http://schemas.openxmlformats.org/officeDocument/2006/relationships/tags" Target="../tags/tag159.xml"/><Relationship Id="rId4" Type="http://schemas.openxmlformats.org/officeDocument/2006/relationships/tags" Target="../tags/tag158.xml"/><Relationship Id="rId3" Type="http://schemas.openxmlformats.org/officeDocument/2006/relationships/image" Target="../media/image6.jpeg"/><Relationship Id="rId2" Type="http://schemas.openxmlformats.org/officeDocument/2006/relationships/tags" Target="../tags/tag157.xml"/><Relationship Id="rId12" Type="http://schemas.openxmlformats.org/officeDocument/2006/relationships/notesSlide" Target="../notesSlides/notesSlide2.xml"/><Relationship Id="rId11" Type="http://schemas.openxmlformats.org/officeDocument/2006/relationships/slideLayout" Target="../slideLayouts/slideLayout19.xml"/><Relationship Id="rId10" Type="http://schemas.openxmlformats.org/officeDocument/2006/relationships/tags" Target="../tags/tag164.xml"/><Relationship Id="rId1" Type="http://schemas.openxmlformats.org/officeDocument/2006/relationships/tags" Target="../tags/tag156.xml"/></Relationships>
</file>

<file path=ppt/slides/_rels/slide8.xml.rels><?xml version="1.0" encoding="UTF-8" standalone="yes"?>
<Relationships xmlns="http://schemas.openxmlformats.org/package/2006/relationships"><Relationship Id="rId9" Type="http://schemas.openxmlformats.org/officeDocument/2006/relationships/tags" Target="../tags/tag172.xml"/><Relationship Id="rId8" Type="http://schemas.openxmlformats.org/officeDocument/2006/relationships/tags" Target="../tags/tag171.xml"/><Relationship Id="rId7" Type="http://schemas.openxmlformats.org/officeDocument/2006/relationships/tags" Target="../tags/tag170.xml"/><Relationship Id="rId6" Type="http://schemas.openxmlformats.org/officeDocument/2006/relationships/tags" Target="../tags/tag169.xml"/><Relationship Id="rId5" Type="http://schemas.openxmlformats.org/officeDocument/2006/relationships/tags" Target="../tags/tag168.xml"/><Relationship Id="rId4" Type="http://schemas.openxmlformats.org/officeDocument/2006/relationships/image" Target="../media/image7.jpeg"/><Relationship Id="rId3" Type="http://schemas.openxmlformats.org/officeDocument/2006/relationships/tags" Target="../tags/tag167.xml"/><Relationship Id="rId28" Type="http://schemas.openxmlformats.org/officeDocument/2006/relationships/notesSlide" Target="../notesSlides/notesSlide3.xml"/><Relationship Id="rId27" Type="http://schemas.openxmlformats.org/officeDocument/2006/relationships/slideLayout" Target="../slideLayouts/slideLayout19.xml"/><Relationship Id="rId26" Type="http://schemas.openxmlformats.org/officeDocument/2006/relationships/tags" Target="../tags/tag186.xml"/><Relationship Id="rId25" Type="http://schemas.openxmlformats.org/officeDocument/2006/relationships/tags" Target="../tags/tag185.xml"/><Relationship Id="rId24" Type="http://schemas.openxmlformats.org/officeDocument/2006/relationships/tags" Target="../tags/tag184.xml"/><Relationship Id="rId23" Type="http://schemas.openxmlformats.org/officeDocument/2006/relationships/tags" Target="../tags/tag183.xml"/><Relationship Id="rId22" Type="http://schemas.openxmlformats.org/officeDocument/2006/relationships/image" Target="../media/image10.jpeg"/><Relationship Id="rId21" Type="http://schemas.openxmlformats.org/officeDocument/2006/relationships/tags" Target="../tags/tag182.xml"/><Relationship Id="rId20" Type="http://schemas.openxmlformats.org/officeDocument/2006/relationships/tags" Target="../tags/tag181.xml"/><Relationship Id="rId2" Type="http://schemas.openxmlformats.org/officeDocument/2006/relationships/tags" Target="../tags/tag166.xml"/><Relationship Id="rId19" Type="http://schemas.openxmlformats.org/officeDocument/2006/relationships/tags" Target="../tags/tag180.xml"/><Relationship Id="rId18" Type="http://schemas.openxmlformats.org/officeDocument/2006/relationships/tags" Target="../tags/tag179.xml"/><Relationship Id="rId17" Type="http://schemas.openxmlformats.org/officeDocument/2006/relationships/tags" Target="../tags/tag178.xml"/><Relationship Id="rId16" Type="http://schemas.openxmlformats.org/officeDocument/2006/relationships/image" Target="../media/image9.jpeg"/><Relationship Id="rId15" Type="http://schemas.openxmlformats.org/officeDocument/2006/relationships/tags" Target="../tags/tag177.xml"/><Relationship Id="rId14" Type="http://schemas.openxmlformats.org/officeDocument/2006/relationships/tags" Target="../tags/tag176.xml"/><Relationship Id="rId13" Type="http://schemas.openxmlformats.org/officeDocument/2006/relationships/tags" Target="../tags/tag175.xml"/><Relationship Id="rId12" Type="http://schemas.openxmlformats.org/officeDocument/2006/relationships/tags" Target="../tags/tag174.xml"/><Relationship Id="rId11" Type="http://schemas.openxmlformats.org/officeDocument/2006/relationships/tags" Target="../tags/tag173.xml"/><Relationship Id="rId10" Type="http://schemas.openxmlformats.org/officeDocument/2006/relationships/image" Target="../media/image8.jpeg"/><Relationship Id="rId1" Type="http://schemas.openxmlformats.org/officeDocument/2006/relationships/tags" Target="../tags/tag165.xml"/></Relationships>
</file>

<file path=ppt/slides/_rels/slide9.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tags" Target="../tags/tag189.xml"/><Relationship Id="rId2" Type="http://schemas.openxmlformats.org/officeDocument/2006/relationships/tags" Target="../tags/tag188.xml"/><Relationship Id="rId1" Type="http://schemas.openxmlformats.org/officeDocument/2006/relationships/tags" Target="../tags/tag18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p:cNvSpPr>
            <a:spLocks noGrp="1"/>
          </p:cNvSpPr>
          <p:nvPr>
            <p:ph type="ctrTitle"/>
            <p:custDataLst>
              <p:tags r:id="rId1"/>
            </p:custDataLst>
          </p:nvPr>
        </p:nvSpPr>
        <p:spPr>
          <a:xfrm>
            <a:off x="1093850" y="3465573"/>
            <a:ext cx="10043122" cy="1800000"/>
          </a:xfrm>
        </p:spPr>
        <p:txBody>
          <a:bodyPr wrap="square">
            <a:normAutofit/>
          </a:bodyPr>
          <a:lstStyle/>
          <a:p>
            <a:r>
              <a:rPr lang="zh-CN" altLang="en-US" dirty="0"/>
              <a:t>网上书店系统设计与实现</a:t>
            </a:r>
            <a:endParaRPr lang="zh-CN" altLang="en-US" dirty="0"/>
          </a:p>
        </p:txBody>
      </p:sp>
      <p:sp>
        <p:nvSpPr>
          <p:cNvPr id="10" name="署名"/>
          <p:cNvSpPr>
            <a:spLocks noGrp="1"/>
          </p:cNvSpPr>
          <p:nvPr>
            <p:ph type="body" sz="quarter" idx="17"/>
            <p:custDataLst>
              <p:tags r:id="rId2"/>
            </p:custDataLst>
          </p:nvPr>
        </p:nvSpPr>
        <p:spPr>
          <a:xfrm>
            <a:off x="1093850" y="5676389"/>
            <a:ext cx="10043122" cy="579632"/>
          </a:xfrm>
        </p:spPr>
        <p:txBody>
          <a:bodyPr wrap="square">
            <a:normAutofit/>
          </a:bodyPr>
          <a:lstStyle/>
          <a:p>
            <a:r>
              <a:rPr lang="zh-CN" altLang="en-US" dirty="0"/>
              <a:t>汇报人：</a:t>
            </a:r>
            <a:r>
              <a:rPr lang="zh-CN" altLang="en-US" dirty="0"/>
              <a:t>张扬</a:t>
            </a:r>
            <a:endParaRPr lang="zh-CN" altLang="en-US" dirty="0"/>
          </a:p>
        </p:txBody>
      </p:sp>
      <p:sp>
        <p:nvSpPr>
          <p:cNvPr id="2" name="文本框 1"/>
          <p:cNvSpPr txBox="1"/>
          <p:nvPr/>
        </p:nvSpPr>
        <p:spPr>
          <a:xfrm>
            <a:off x="3129280" y="5817870"/>
            <a:ext cx="4064000" cy="368300"/>
          </a:xfrm>
          <a:prstGeom prst="rect">
            <a:avLst/>
          </a:prstGeom>
          <a:noFill/>
        </p:spPr>
        <p:txBody>
          <a:bodyPr wrap="square" rtlCol="0">
            <a:spAutoFit/>
          </a:bodyPr>
          <a:p>
            <a:endParaRPr lang="zh-CN" altLang="en-US"/>
          </a:p>
        </p:txBody>
      </p:sp>
    </p:spTree>
    <p:custDataLst>
      <p:tags r:id="rId3"/>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a:lstStyle/>
          <a:p>
            <a:r>
              <a:rPr lang="zh-CN" altLang="en-US" dirty="0"/>
              <a:t>总体功能结构</a:t>
            </a:r>
            <a:endParaRPr lang="zh-CN" altLang="en-US" dirty="0"/>
          </a:p>
        </p:txBody>
      </p:sp>
      <p:sp>
        <p:nvSpPr>
          <p:cNvPr id="4" name="圆角矩形 3"/>
          <p:cNvSpPr/>
          <p:nvPr>
            <p:custDataLst>
              <p:tags r:id="rId2"/>
            </p:custDataLst>
          </p:nvPr>
        </p:nvSpPr>
        <p:spPr>
          <a:xfrm>
            <a:off x="720725" y="1928787"/>
            <a:ext cx="3270342" cy="4241947"/>
          </a:xfrm>
          <a:prstGeom prst="roundRect">
            <a:avLst>
              <a:gd name="adj" fmla="val 2258"/>
            </a:avLst>
          </a:prstGeom>
          <a:noFill/>
          <a:ln w="25400">
            <a:solidFill>
              <a:schemeClr val="accent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latin typeface="MiSans Demibold" charset="0"/>
              <a:sym typeface="MiSans Demibold" charset="0"/>
            </a:endParaRPr>
          </a:p>
        </p:txBody>
      </p:sp>
      <p:sp>
        <p:nvSpPr>
          <p:cNvPr id="7" name="圆角矩形 6"/>
          <p:cNvSpPr/>
          <p:nvPr>
            <p:custDataLst>
              <p:tags r:id="rId3"/>
            </p:custDataLst>
          </p:nvPr>
        </p:nvSpPr>
        <p:spPr>
          <a:xfrm>
            <a:off x="4427455" y="1928787"/>
            <a:ext cx="3270342" cy="4241947"/>
          </a:xfrm>
          <a:prstGeom prst="roundRect">
            <a:avLst>
              <a:gd name="adj" fmla="val 2258"/>
            </a:avLst>
          </a:prstGeom>
          <a:noFill/>
          <a:ln w="25400">
            <a:solidFill>
              <a:schemeClr val="accent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latin typeface="MiSans Demibold" charset="0"/>
              <a:sym typeface="MiSans Demibold" charset="0"/>
            </a:endParaRPr>
          </a:p>
        </p:txBody>
      </p:sp>
      <p:sp>
        <p:nvSpPr>
          <p:cNvPr id="13" name="矩形 12"/>
          <p:cNvSpPr/>
          <p:nvPr>
            <p:custDataLst>
              <p:tags r:id="rId4"/>
            </p:custDataLst>
          </p:nvPr>
        </p:nvSpPr>
        <p:spPr>
          <a:xfrm>
            <a:off x="1028764" y="3247577"/>
            <a:ext cx="2635013" cy="2360345"/>
          </a:xfrm>
          <a:prstGeom prst="rect">
            <a:avLst/>
          </a:prstGeom>
        </p:spPr>
        <p:txBody>
          <a:bodyPr wrap="square" lIns="0" tIns="0" rIns="0" bIns="0">
            <a:noAutofit/>
          </a:bodyPr>
          <a:p>
            <a:pPr algn="ctr">
              <a:lnSpc>
                <a:spcPct val="150000"/>
              </a:lnSpc>
              <a:spcBef>
                <a:spcPct val="0"/>
              </a:spcBef>
              <a:spcAft>
                <a:spcPct val="0"/>
              </a:spcAft>
            </a:pPr>
            <a:r>
              <a:rPr lang="zh-CN" altLang="en-US" sz="1200" dirty="0">
                <a:ln>
                  <a:noFill/>
                  <a:prstDash val="sysDot"/>
                </a:ln>
                <a:solidFill>
                  <a:schemeClr val="tx1">
                    <a:lumMod val="85000"/>
                    <a:lumOff val="15000"/>
                  </a:schemeClr>
                </a:solidFill>
                <a:latin typeface="+mn-ea"/>
                <a:cs typeface="+mn-ea"/>
              </a:rPr>
              <a:t>负责处理系统中关于数据库访问的公共操作，主要实现数据库连接、关闭，执行查询类与非查询类语句等功能，为其他模块提供数据支持。</a:t>
            </a:r>
            <a:endParaRPr lang="zh-CN" altLang="en-US" sz="1200" dirty="0">
              <a:ln>
                <a:noFill/>
                <a:prstDash val="sysDot"/>
              </a:ln>
              <a:solidFill>
                <a:schemeClr val="tx1">
                  <a:lumMod val="85000"/>
                  <a:lumOff val="15000"/>
                </a:schemeClr>
              </a:solidFill>
              <a:latin typeface="+mn-ea"/>
              <a:cs typeface="+mn-ea"/>
            </a:endParaRPr>
          </a:p>
        </p:txBody>
      </p:sp>
      <p:sp>
        <p:nvSpPr>
          <p:cNvPr id="14" name="矩形 13"/>
          <p:cNvSpPr/>
          <p:nvPr>
            <p:custDataLst>
              <p:tags r:id="rId5"/>
            </p:custDataLst>
          </p:nvPr>
        </p:nvSpPr>
        <p:spPr>
          <a:xfrm>
            <a:off x="951112" y="2616740"/>
            <a:ext cx="2809568" cy="447298"/>
          </a:xfrm>
          <a:prstGeom prst="rect">
            <a:avLst/>
          </a:prstGeom>
          <a:noFill/>
        </p:spPr>
        <p:txBody>
          <a:bodyPr wrap="square" lIns="0" tIns="0" rIns="0" bIns="0" rtlCol="0" anchor="b" anchorCtr="0">
            <a:noAutofit/>
          </a:bodyPr>
          <a:p>
            <a:pPr algn="ctr">
              <a:spcBef>
                <a:spcPct val="0"/>
              </a:spcBef>
              <a:spcAft>
                <a:spcPct val="0"/>
              </a:spcAft>
            </a:pPr>
            <a:r>
              <a:rPr lang="zh-CN" altLang="en-US" sz="2400" b="1" kern="0">
                <a:solidFill>
                  <a:schemeClr val="accent1"/>
                </a:solidFill>
                <a:latin typeface="+mn-ea"/>
                <a:cs typeface="+mn-ea"/>
              </a:rPr>
              <a:t>数据库访问模块</a:t>
            </a:r>
            <a:endParaRPr lang="zh-CN" altLang="en-US" sz="2400" b="1" kern="0">
              <a:solidFill>
                <a:schemeClr val="accent1"/>
              </a:solidFill>
              <a:latin typeface="+mn-ea"/>
              <a:cs typeface="+mn-ea"/>
            </a:endParaRPr>
          </a:p>
        </p:txBody>
      </p:sp>
      <p:sp>
        <p:nvSpPr>
          <p:cNvPr id="15" name="矩形 14"/>
          <p:cNvSpPr/>
          <p:nvPr>
            <p:custDataLst>
              <p:tags r:id="rId6"/>
            </p:custDataLst>
          </p:nvPr>
        </p:nvSpPr>
        <p:spPr>
          <a:xfrm>
            <a:off x="4779132" y="3247577"/>
            <a:ext cx="2635013" cy="2360345"/>
          </a:xfrm>
          <a:prstGeom prst="rect">
            <a:avLst/>
          </a:prstGeom>
        </p:spPr>
        <p:txBody>
          <a:bodyPr wrap="square" lIns="0" tIns="0" rIns="0" bIns="0">
            <a:noAutofit/>
          </a:bodyPr>
          <a:p>
            <a:pPr algn="ctr">
              <a:lnSpc>
                <a:spcPct val="150000"/>
              </a:lnSpc>
              <a:spcBef>
                <a:spcPct val="0"/>
              </a:spcBef>
              <a:spcAft>
                <a:spcPct val="0"/>
              </a:spcAft>
            </a:pPr>
            <a:r>
              <a:rPr lang="zh-CN" altLang="en-US" sz="1200">
                <a:ln>
                  <a:noFill/>
                  <a:prstDash val="sysDot"/>
                </a:ln>
                <a:solidFill>
                  <a:schemeClr val="tx1">
                    <a:lumMod val="85000"/>
                    <a:lumOff val="15000"/>
                  </a:schemeClr>
                </a:solidFill>
                <a:latin typeface="+mn-ea"/>
                <a:cs typeface="+mn-ea"/>
              </a:rPr>
              <a:t>管理系统中所有合法注册用户的信息，执行用户的登录、退出操作，实现用户注册、登录、信息修改及删除等功能。</a:t>
            </a:r>
            <a:endParaRPr lang="zh-CN" altLang="en-US" sz="1200">
              <a:ln>
                <a:noFill/>
                <a:prstDash val="sysDot"/>
              </a:ln>
              <a:solidFill>
                <a:schemeClr val="tx1">
                  <a:lumMod val="85000"/>
                  <a:lumOff val="15000"/>
                </a:schemeClr>
              </a:solidFill>
              <a:latin typeface="+mn-ea"/>
              <a:cs typeface="+mn-ea"/>
            </a:endParaRPr>
          </a:p>
        </p:txBody>
      </p:sp>
      <p:sp>
        <p:nvSpPr>
          <p:cNvPr id="16" name="矩形 15"/>
          <p:cNvSpPr/>
          <p:nvPr>
            <p:custDataLst>
              <p:tags r:id="rId7"/>
            </p:custDataLst>
          </p:nvPr>
        </p:nvSpPr>
        <p:spPr>
          <a:xfrm>
            <a:off x="4657842" y="2616740"/>
            <a:ext cx="2809568" cy="447298"/>
          </a:xfrm>
          <a:prstGeom prst="rect">
            <a:avLst/>
          </a:prstGeom>
          <a:noFill/>
        </p:spPr>
        <p:txBody>
          <a:bodyPr wrap="square" lIns="0" tIns="0" rIns="0" bIns="0" rtlCol="0" anchor="b" anchorCtr="0">
            <a:noAutofit/>
          </a:bodyPr>
          <a:p>
            <a:pPr algn="ctr">
              <a:spcBef>
                <a:spcPct val="0"/>
              </a:spcBef>
              <a:spcAft>
                <a:spcPct val="0"/>
              </a:spcAft>
            </a:pPr>
            <a:r>
              <a:rPr lang="zh-CN" altLang="en-US" sz="2400" b="1" kern="0">
                <a:solidFill>
                  <a:schemeClr val="accent1"/>
                </a:solidFill>
                <a:latin typeface="+mn-ea"/>
                <a:cs typeface="+mn-ea"/>
              </a:rPr>
              <a:t>用户管理模块</a:t>
            </a:r>
            <a:endParaRPr lang="zh-CN" altLang="en-US" sz="2400" b="1" kern="0">
              <a:solidFill>
                <a:schemeClr val="accent1"/>
              </a:solidFill>
              <a:latin typeface="+mn-ea"/>
              <a:cs typeface="+mn-ea"/>
            </a:endParaRPr>
          </a:p>
        </p:txBody>
      </p:sp>
      <p:sp>
        <p:nvSpPr>
          <p:cNvPr id="17" name="圆角矩形 16"/>
          <p:cNvSpPr/>
          <p:nvPr>
            <p:custDataLst>
              <p:tags r:id="rId8"/>
            </p:custDataLst>
          </p:nvPr>
        </p:nvSpPr>
        <p:spPr>
          <a:xfrm>
            <a:off x="8201568" y="1928787"/>
            <a:ext cx="3270342" cy="4241947"/>
          </a:xfrm>
          <a:prstGeom prst="roundRect">
            <a:avLst>
              <a:gd name="adj" fmla="val 2258"/>
            </a:avLst>
          </a:prstGeom>
          <a:noFill/>
          <a:ln w="25400">
            <a:solidFill>
              <a:schemeClr val="accent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latin typeface="MiSans Demibold" charset="0"/>
              <a:sym typeface="MiSans Demibold" charset="0"/>
            </a:endParaRPr>
          </a:p>
        </p:txBody>
      </p:sp>
      <p:sp>
        <p:nvSpPr>
          <p:cNvPr id="18" name="矩形 17"/>
          <p:cNvSpPr/>
          <p:nvPr>
            <p:custDataLst>
              <p:tags r:id="rId9"/>
            </p:custDataLst>
          </p:nvPr>
        </p:nvSpPr>
        <p:spPr>
          <a:xfrm>
            <a:off x="8529501" y="3247577"/>
            <a:ext cx="2635013" cy="2360345"/>
          </a:xfrm>
          <a:prstGeom prst="rect">
            <a:avLst/>
          </a:prstGeom>
        </p:spPr>
        <p:txBody>
          <a:bodyPr wrap="square" lIns="0" tIns="0" rIns="0" bIns="0">
            <a:noAutofit/>
          </a:bodyPr>
          <a:p>
            <a:pPr algn="ctr">
              <a:lnSpc>
                <a:spcPct val="150000"/>
              </a:lnSpc>
              <a:spcBef>
                <a:spcPct val="0"/>
              </a:spcBef>
              <a:spcAft>
                <a:spcPct val="0"/>
              </a:spcAft>
            </a:pPr>
            <a:r>
              <a:rPr lang="zh-CN" altLang="en-US" sz="1200">
                <a:ln>
                  <a:noFill/>
                  <a:prstDash val="sysDot"/>
                </a:ln>
                <a:solidFill>
                  <a:schemeClr val="tx1">
                    <a:lumMod val="85000"/>
                    <a:lumOff val="15000"/>
                  </a:schemeClr>
                </a:solidFill>
                <a:latin typeface="+mn-ea"/>
                <a:cs typeface="+mn-ea"/>
              </a:rPr>
              <a:t>负责管理系统中的所有图书信息，可实现查看、添加、修改、删除图书等操作，确保图书信息的完整性和准确性。</a:t>
            </a:r>
            <a:endParaRPr lang="zh-CN" altLang="en-US" sz="1200">
              <a:ln>
                <a:noFill/>
                <a:prstDash val="sysDot"/>
              </a:ln>
              <a:solidFill>
                <a:schemeClr val="tx1">
                  <a:lumMod val="85000"/>
                  <a:lumOff val="15000"/>
                </a:schemeClr>
              </a:solidFill>
              <a:latin typeface="+mn-ea"/>
              <a:cs typeface="+mn-ea"/>
            </a:endParaRPr>
          </a:p>
        </p:txBody>
      </p:sp>
      <p:sp>
        <p:nvSpPr>
          <p:cNvPr id="19" name="矩形 18"/>
          <p:cNvSpPr/>
          <p:nvPr>
            <p:custDataLst>
              <p:tags r:id="rId10"/>
            </p:custDataLst>
          </p:nvPr>
        </p:nvSpPr>
        <p:spPr>
          <a:xfrm>
            <a:off x="8431955" y="2616740"/>
            <a:ext cx="2809568" cy="447298"/>
          </a:xfrm>
          <a:prstGeom prst="rect">
            <a:avLst/>
          </a:prstGeom>
          <a:noFill/>
        </p:spPr>
        <p:txBody>
          <a:bodyPr wrap="square" lIns="0" tIns="0" rIns="0" bIns="0" rtlCol="0" anchor="b" anchorCtr="0">
            <a:noAutofit/>
          </a:bodyPr>
          <a:p>
            <a:pPr algn="ctr">
              <a:spcBef>
                <a:spcPct val="0"/>
              </a:spcBef>
              <a:spcAft>
                <a:spcPct val="0"/>
              </a:spcAft>
            </a:pPr>
            <a:r>
              <a:rPr lang="zh-CN" altLang="en-US" sz="2400" b="1" kern="0">
                <a:solidFill>
                  <a:schemeClr val="accent1"/>
                </a:solidFill>
                <a:latin typeface="+mn-ea"/>
                <a:cs typeface="+mn-ea"/>
              </a:rPr>
              <a:t>图书管理模块</a:t>
            </a:r>
            <a:endParaRPr lang="zh-CN" altLang="en-US" sz="2400" b="1" kern="0">
              <a:solidFill>
                <a:schemeClr val="accent1"/>
              </a:solidFill>
              <a:latin typeface="+mn-ea"/>
              <a:cs typeface="+mn-ea"/>
            </a:endParaRPr>
          </a:p>
        </p:txBody>
      </p:sp>
      <p:cxnSp>
        <p:nvCxnSpPr>
          <p:cNvPr id="30" name="直接连接符 29"/>
          <p:cNvCxnSpPr/>
          <p:nvPr>
            <p:custDataLst>
              <p:tags r:id="rId11"/>
            </p:custDataLst>
          </p:nvPr>
        </p:nvCxnSpPr>
        <p:spPr>
          <a:xfrm>
            <a:off x="2185191" y="5849218"/>
            <a:ext cx="341409" cy="0"/>
          </a:xfrm>
          <a:prstGeom prst="line">
            <a:avLst/>
          </a:prstGeom>
          <a:ln w="47625" cap="rnd">
            <a:solidFill>
              <a:schemeClr val="accent1"/>
            </a:solidFill>
          </a:ln>
        </p:spPr>
        <p:style>
          <a:lnRef idx="2">
            <a:schemeClr val="accent1"/>
          </a:lnRef>
          <a:fillRef idx="0">
            <a:srgbClr val="FFFFFF"/>
          </a:fillRef>
          <a:effectRef idx="0">
            <a:srgbClr val="FFFFFF"/>
          </a:effectRef>
          <a:fontRef idx="minor">
            <a:schemeClr val="tx1"/>
          </a:fontRef>
        </p:style>
      </p:cxnSp>
      <p:cxnSp>
        <p:nvCxnSpPr>
          <p:cNvPr id="20" name="直接连接符 19"/>
          <p:cNvCxnSpPr/>
          <p:nvPr>
            <p:custDataLst>
              <p:tags r:id="rId12"/>
            </p:custDataLst>
          </p:nvPr>
        </p:nvCxnSpPr>
        <p:spPr>
          <a:xfrm>
            <a:off x="5891921" y="5849218"/>
            <a:ext cx="341409" cy="0"/>
          </a:xfrm>
          <a:prstGeom prst="line">
            <a:avLst/>
          </a:prstGeom>
          <a:ln w="47625" cap="rnd">
            <a:solidFill>
              <a:schemeClr val="accent1"/>
            </a:solidFill>
          </a:ln>
        </p:spPr>
        <p:style>
          <a:lnRef idx="2">
            <a:schemeClr val="accent1"/>
          </a:lnRef>
          <a:fillRef idx="0">
            <a:srgbClr val="FFFFFF"/>
          </a:fillRef>
          <a:effectRef idx="0">
            <a:srgbClr val="FFFFFF"/>
          </a:effectRef>
          <a:fontRef idx="minor">
            <a:schemeClr val="tx1"/>
          </a:fontRef>
        </p:style>
      </p:cxnSp>
      <p:cxnSp>
        <p:nvCxnSpPr>
          <p:cNvPr id="21" name="直接连接符 20"/>
          <p:cNvCxnSpPr/>
          <p:nvPr>
            <p:custDataLst>
              <p:tags r:id="rId13"/>
            </p:custDataLst>
          </p:nvPr>
        </p:nvCxnSpPr>
        <p:spPr>
          <a:xfrm>
            <a:off x="9666034" y="5849218"/>
            <a:ext cx="341409" cy="0"/>
          </a:xfrm>
          <a:prstGeom prst="line">
            <a:avLst/>
          </a:prstGeom>
          <a:ln w="47625" cap="rnd">
            <a:solidFill>
              <a:schemeClr val="accent1"/>
            </a:solidFill>
          </a:ln>
        </p:spPr>
        <p:style>
          <a:lnRef idx="2">
            <a:schemeClr val="accent1"/>
          </a:lnRef>
          <a:fillRef idx="0">
            <a:srgbClr val="FFFFFF"/>
          </a:fillRef>
          <a:effectRef idx="0">
            <a:srgbClr val="FFFFFF"/>
          </a:effectRef>
          <a:fontRef idx="minor">
            <a:schemeClr val="tx1"/>
          </a:fontRef>
        </p:style>
      </p:cxnSp>
      <p:sp>
        <p:nvSpPr>
          <p:cNvPr id="22" name="椭圆 21"/>
          <p:cNvSpPr/>
          <p:nvPr>
            <p:custDataLst>
              <p:tags r:id="rId14"/>
            </p:custDataLst>
          </p:nvPr>
        </p:nvSpPr>
        <p:spPr>
          <a:xfrm>
            <a:off x="1943895" y="1497533"/>
            <a:ext cx="899729" cy="899729"/>
          </a:xfrm>
          <a:prstGeom prst="ellipse">
            <a:avLst/>
          </a:prstGeom>
          <a:solidFill>
            <a:schemeClr val="accent1">
              <a:alpha val="15000"/>
            </a:schemeClr>
          </a:solidFill>
          <a:ln w="38100">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latin typeface="MiSans Demibold" charset="0"/>
              <a:sym typeface="MiSans Demibold" charset="0"/>
            </a:endParaRPr>
          </a:p>
        </p:txBody>
      </p:sp>
      <p:sp>
        <p:nvSpPr>
          <p:cNvPr id="23" name="椭圆 22"/>
          <p:cNvSpPr/>
          <p:nvPr>
            <p:custDataLst>
              <p:tags r:id="rId15"/>
            </p:custDataLst>
          </p:nvPr>
        </p:nvSpPr>
        <p:spPr>
          <a:xfrm>
            <a:off x="1974057" y="1496891"/>
            <a:ext cx="838763" cy="838763"/>
          </a:xfrm>
          <a:prstGeom prst="ellipse">
            <a:avLst/>
          </a:prstGeom>
          <a:ln w="38100">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latin typeface="MiSans Demibold" charset="0"/>
              <a:sym typeface="MiSans Demibold" charset="0"/>
            </a:endParaRPr>
          </a:p>
        </p:txBody>
      </p:sp>
      <p:sp>
        <p:nvSpPr>
          <p:cNvPr id="24" name="椭圆 23"/>
          <p:cNvSpPr/>
          <p:nvPr>
            <p:custDataLst>
              <p:tags r:id="rId16"/>
            </p:custDataLst>
          </p:nvPr>
        </p:nvSpPr>
        <p:spPr>
          <a:xfrm>
            <a:off x="5612761" y="1497533"/>
            <a:ext cx="899729" cy="899729"/>
          </a:xfrm>
          <a:prstGeom prst="ellipse">
            <a:avLst/>
          </a:prstGeom>
          <a:solidFill>
            <a:schemeClr val="accent1">
              <a:alpha val="15000"/>
            </a:schemeClr>
          </a:solidFill>
          <a:ln w="38100">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latin typeface="MiSans Demibold" charset="0"/>
              <a:sym typeface="MiSans Demibold" charset="0"/>
            </a:endParaRPr>
          </a:p>
        </p:txBody>
      </p:sp>
      <p:sp>
        <p:nvSpPr>
          <p:cNvPr id="25" name="椭圆 24"/>
          <p:cNvSpPr/>
          <p:nvPr>
            <p:custDataLst>
              <p:tags r:id="rId17"/>
            </p:custDataLst>
          </p:nvPr>
        </p:nvSpPr>
        <p:spPr>
          <a:xfrm>
            <a:off x="5642923" y="1496891"/>
            <a:ext cx="838763" cy="838763"/>
          </a:xfrm>
          <a:prstGeom prst="ellipse">
            <a:avLst/>
          </a:prstGeom>
          <a:ln w="38100">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latin typeface="MiSans Demibold" charset="0"/>
              <a:sym typeface="MiSans Demibold" charset="0"/>
            </a:endParaRPr>
          </a:p>
        </p:txBody>
      </p:sp>
      <p:sp>
        <p:nvSpPr>
          <p:cNvPr id="26" name="椭圆 25"/>
          <p:cNvSpPr/>
          <p:nvPr>
            <p:custDataLst>
              <p:tags r:id="rId18"/>
            </p:custDataLst>
          </p:nvPr>
        </p:nvSpPr>
        <p:spPr>
          <a:xfrm>
            <a:off x="9386874" y="1497533"/>
            <a:ext cx="899729" cy="899729"/>
          </a:xfrm>
          <a:prstGeom prst="ellipse">
            <a:avLst/>
          </a:prstGeom>
          <a:solidFill>
            <a:schemeClr val="accent1">
              <a:alpha val="15000"/>
            </a:schemeClr>
          </a:solidFill>
          <a:ln w="38100">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latin typeface="MiSans Demibold" charset="0"/>
              <a:sym typeface="MiSans Demibold" charset="0"/>
            </a:endParaRPr>
          </a:p>
        </p:txBody>
      </p:sp>
      <p:sp>
        <p:nvSpPr>
          <p:cNvPr id="27" name="椭圆 26"/>
          <p:cNvSpPr/>
          <p:nvPr>
            <p:custDataLst>
              <p:tags r:id="rId19"/>
            </p:custDataLst>
          </p:nvPr>
        </p:nvSpPr>
        <p:spPr>
          <a:xfrm>
            <a:off x="9417037" y="1497533"/>
            <a:ext cx="838763" cy="838763"/>
          </a:xfrm>
          <a:prstGeom prst="ellipse">
            <a:avLst/>
          </a:prstGeom>
          <a:ln w="38100">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latin typeface="MiSans Demibold" charset="0"/>
              <a:sym typeface="MiSans Demibold" charset="0"/>
            </a:endParaRPr>
          </a:p>
        </p:txBody>
      </p:sp>
      <p:pic>
        <p:nvPicPr>
          <p:cNvPr id="28" name="图形 23" descr="333438303937363b333438313038303bd7e9d6afbcdcb9b9"/>
          <p:cNvPicPr>
            <a:picLocks noChangeAspect="1"/>
          </p:cNvPicPr>
          <p:nvPr>
            <p:custDataLst>
              <p:tags r:id="rId20"/>
            </p:custDataLst>
          </p:nvPr>
        </p:nvPicPr>
        <p:blipFill>
          <a:blip r:embed="rId21">
            <a:extLst>
              <a:ext uri="{96DAC541-7B7A-43D3-8B79-37D633B846F1}">
                <asvg:svgBlip xmlns:asvg="http://schemas.microsoft.com/office/drawing/2016/SVG/main" r:embed="rId22"/>
              </a:ext>
            </a:extLst>
          </a:blip>
          <a:stretch>
            <a:fillRect/>
          </a:stretch>
        </p:blipFill>
        <p:spPr>
          <a:xfrm>
            <a:off x="2229472" y="1752307"/>
            <a:ext cx="327933" cy="327933"/>
          </a:xfrm>
          <a:prstGeom prst="rect">
            <a:avLst/>
          </a:prstGeom>
        </p:spPr>
      </p:pic>
      <p:pic>
        <p:nvPicPr>
          <p:cNvPr id="29" name="图形 25" descr="333438303937363b333438313039323bcfeec4bfbcc6bbae"/>
          <p:cNvPicPr>
            <a:picLocks noChangeAspect="1"/>
          </p:cNvPicPr>
          <p:nvPr>
            <p:custDataLst>
              <p:tags r:id="rId23"/>
            </p:custDataLst>
          </p:nvPr>
        </p:nvPicPr>
        <p:blipFill>
          <a:blip r:embed="rId24">
            <a:extLst>
              <a:ext uri="{96DAC541-7B7A-43D3-8B79-37D633B846F1}">
                <asvg:svgBlip xmlns:asvg="http://schemas.microsoft.com/office/drawing/2016/SVG/main" r:embed="rId25"/>
              </a:ext>
            </a:extLst>
          </a:blip>
          <a:stretch>
            <a:fillRect/>
          </a:stretch>
        </p:blipFill>
        <p:spPr>
          <a:xfrm>
            <a:off x="5898339" y="1752307"/>
            <a:ext cx="327291" cy="327291"/>
          </a:xfrm>
          <a:prstGeom prst="rect">
            <a:avLst/>
          </a:prstGeom>
        </p:spPr>
      </p:pic>
      <p:pic>
        <p:nvPicPr>
          <p:cNvPr id="35" name="图形 26" descr="333438303937363b333438313037333bcad0b3a1bebad5f9"/>
          <p:cNvPicPr>
            <a:picLocks noChangeAspect="1"/>
          </p:cNvPicPr>
          <p:nvPr>
            <p:custDataLst>
              <p:tags r:id="rId26"/>
            </p:custDataLst>
          </p:nvPr>
        </p:nvPicPr>
        <p:blipFill>
          <a:blip r:embed="rId27">
            <a:extLst>
              <a:ext uri="{96DAC541-7B7A-43D3-8B79-37D633B846F1}">
                <asvg:svgBlip xmlns:asvg="http://schemas.microsoft.com/office/drawing/2016/SVG/main" r:embed="rId28"/>
              </a:ext>
            </a:extLst>
          </a:blip>
          <a:stretch>
            <a:fillRect/>
          </a:stretch>
        </p:blipFill>
        <p:spPr>
          <a:xfrm>
            <a:off x="9689779" y="1770917"/>
            <a:ext cx="292637" cy="292637"/>
          </a:xfrm>
          <a:prstGeom prst="rect">
            <a:avLst/>
          </a:prstGeom>
        </p:spPr>
      </p:pic>
    </p:spTree>
    <p:custDataLst>
      <p:tags r:id="rId29"/>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a:lstStyle/>
          <a:p>
            <a:r>
              <a:rPr lang="zh-CN" altLang="en-US"/>
              <a:t>总体功能结构</a:t>
            </a:r>
            <a:endParaRPr lang="zh-CN" altLang="en-US"/>
          </a:p>
        </p:txBody>
      </p:sp>
      <p:sp>
        <p:nvSpPr>
          <p:cNvPr id="3" name="任意多边形: 形状 8"/>
          <p:cNvSpPr>
            <a:spLocks noChangeAspect="1"/>
          </p:cNvSpPr>
          <p:nvPr>
            <p:custDataLst>
              <p:tags r:id="rId2"/>
            </p:custDataLst>
          </p:nvPr>
        </p:nvSpPr>
        <p:spPr>
          <a:xfrm>
            <a:off x="-13319" y="2417575"/>
            <a:ext cx="12205936" cy="4440691"/>
          </a:xfrm>
          <a:custGeom>
            <a:avLst/>
            <a:gdLst>
              <a:gd name="connsiteX0" fmla="*/ 0 w 12205318"/>
              <a:gd name="connsiteY0" fmla="*/ 0 h 4440466"/>
              <a:gd name="connsiteX1" fmla="*/ 1378933 w 12205318"/>
              <a:gd name="connsiteY1" fmla="*/ 0 h 4440466"/>
              <a:gd name="connsiteX2" fmla="*/ 1388136 w 12205318"/>
              <a:gd name="connsiteY2" fmla="*/ 60299 h 4440466"/>
              <a:gd name="connsiteX3" fmla="*/ 2146411 w 12205318"/>
              <a:gd name="connsiteY3" fmla="*/ 678311 h 4440466"/>
              <a:gd name="connsiteX4" fmla="*/ 2904686 w 12205318"/>
              <a:gd name="connsiteY4" fmla="*/ 60299 h 4440466"/>
              <a:gd name="connsiteX5" fmla="*/ 2913889 w 12205318"/>
              <a:gd name="connsiteY5" fmla="*/ 0 h 4440466"/>
              <a:gd name="connsiteX6" fmla="*/ 5341841 w 12205318"/>
              <a:gd name="connsiteY6" fmla="*/ 0 h 4440466"/>
              <a:gd name="connsiteX7" fmla="*/ 5351044 w 12205318"/>
              <a:gd name="connsiteY7" fmla="*/ 60299 h 4440466"/>
              <a:gd name="connsiteX8" fmla="*/ 6109319 w 12205318"/>
              <a:gd name="connsiteY8" fmla="*/ 678311 h 4440466"/>
              <a:gd name="connsiteX9" fmla="*/ 6867594 w 12205318"/>
              <a:gd name="connsiteY9" fmla="*/ 60299 h 4440466"/>
              <a:gd name="connsiteX10" fmla="*/ 6876797 w 12205318"/>
              <a:gd name="connsiteY10" fmla="*/ 0 h 4440466"/>
              <a:gd name="connsiteX11" fmla="*/ 9304749 w 12205318"/>
              <a:gd name="connsiteY11" fmla="*/ 0 h 4440466"/>
              <a:gd name="connsiteX12" fmla="*/ 9313952 w 12205318"/>
              <a:gd name="connsiteY12" fmla="*/ 60299 h 4440466"/>
              <a:gd name="connsiteX13" fmla="*/ 10072227 w 12205318"/>
              <a:gd name="connsiteY13" fmla="*/ 678311 h 4440466"/>
              <a:gd name="connsiteX14" fmla="*/ 10830502 w 12205318"/>
              <a:gd name="connsiteY14" fmla="*/ 60299 h 4440466"/>
              <a:gd name="connsiteX15" fmla="*/ 10839705 w 12205318"/>
              <a:gd name="connsiteY15" fmla="*/ 0 h 4440466"/>
              <a:gd name="connsiteX16" fmla="*/ 12205318 w 12205318"/>
              <a:gd name="connsiteY16" fmla="*/ 0 h 4440466"/>
              <a:gd name="connsiteX17" fmla="*/ 12205318 w 12205318"/>
              <a:gd name="connsiteY17" fmla="*/ 4440466 h 4440466"/>
              <a:gd name="connsiteX18" fmla="*/ 0 w 12205318"/>
              <a:gd name="connsiteY18" fmla="*/ 4440466 h 4440466"/>
              <a:gd name="connsiteX19" fmla="*/ 0 w 12205318"/>
              <a:gd name="connsiteY19" fmla="*/ 0 h 444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205318" h="4440466">
                <a:moveTo>
                  <a:pt x="0" y="0"/>
                </a:moveTo>
                <a:lnTo>
                  <a:pt x="1378933" y="0"/>
                </a:lnTo>
                <a:lnTo>
                  <a:pt x="1388136" y="60299"/>
                </a:lnTo>
                <a:cubicBezTo>
                  <a:pt x="1460309" y="412998"/>
                  <a:pt x="1772377" y="678311"/>
                  <a:pt x="2146411" y="678311"/>
                </a:cubicBezTo>
                <a:cubicBezTo>
                  <a:pt x="2520446" y="678311"/>
                  <a:pt x="2832514" y="412998"/>
                  <a:pt x="2904686" y="60299"/>
                </a:cubicBezTo>
                <a:lnTo>
                  <a:pt x="2913889" y="0"/>
                </a:lnTo>
                <a:lnTo>
                  <a:pt x="5341841" y="0"/>
                </a:lnTo>
                <a:lnTo>
                  <a:pt x="5351044" y="60299"/>
                </a:lnTo>
                <a:cubicBezTo>
                  <a:pt x="5423217" y="412998"/>
                  <a:pt x="5735285" y="678311"/>
                  <a:pt x="6109319" y="678311"/>
                </a:cubicBezTo>
                <a:cubicBezTo>
                  <a:pt x="6483354" y="678311"/>
                  <a:pt x="6795422" y="412998"/>
                  <a:pt x="6867594" y="60299"/>
                </a:cubicBezTo>
                <a:lnTo>
                  <a:pt x="6876797" y="0"/>
                </a:lnTo>
                <a:lnTo>
                  <a:pt x="9304749" y="0"/>
                </a:lnTo>
                <a:lnTo>
                  <a:pt x="9313952" y="60299"/>
                </a:lnTo>
                <a:cubicBezTo>
                  <a:pt x="9386125" y="412998"/>
                  <a:pt x="9698193" y="678311"/>
                  <a:pt x="10072227" y="678311"/>
                </a:cubicBezTo>
                <a:cubicBezTo>
                  <a:pt x="10446261" y="678311"/>
                  <a:pt x="10758329" y="412998"/>
                  <a:pt x="10830502" y="60299"/>
                </a:cubicBezTo>
                <a:lnTo>
                  <a:pt x="10839705" y="0"/>
                </a:lnTo>
                <a:lnTo>
                  <a:pt x="12205318" y="0"/>
                </a:lnTo>
                <a:lnTo>
                  <a:pt x="12205318" y="4440466"/>
                </a:lnTo>
                <a:lnTo>
                  <a:pt x="0" y="4440466"/>
                </a:lnTo>
                <a:lnTo>
                  <a:pt x="0" y="0"/>
                </a:lnTo>
                <a:close/>
              </a:path>
            </a:pathLst>
          </a:custGeom>
          <a:gradFill>
            <a:gsLst>
              <a:gs pos="0">
                <a:schemeClr val="accent1"/>
              </a:gs>
              <a:gs pos="100000">
                <a:schemeClr val="accent1">
                  <a:alpha val="80000"/>
                </a:schemeClr>
              </a:gs>
            </a:gsLst>
            <a:lin ang="144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latin typeface="MiSans Demibold" charset="0"/>
              <a:sym typeface="MiSans Demibold" charset="0"/>
            </a:endParaRPr>
          </a:p>
        </p:txBody>
      </p:sp>
      <p:sp>
        <p:nvSpPr>
          <p:cNvPr id="4" name="矩形 3"/>
          <p:cNvSpPr/>
          <p:nvPr>
            <p:custDataLst>
              <p:tags r:id="rId3"/>
            </p:custDataLst>
          </p:nvPr>
        </p:nvSpPr>
        <p:spPr>
          <a:xfrm>
            <a:off x="8405302" y="3864178"/>
            <a:ext cx="3308627" cy="2599572"/>
          </a:xfrm>
          <a:prstGeom prst="rect">
            <a:avLst/>
          </a:prstGeom>
        </p:spPr>
        <p:txBody>
          <a:bodyPr wrap="square" lIns="0" tIns="0" rIns="0" bIns="0" anchor="t" anchorCtr="0">
            <a:noAutofit/>
          </a:bodyPr>
          <a:p>
            <a:pPr algn="just">
              <a:lnSpc>
                <a:spcPct val="140000"/>
              </a:lnSpc>
              <a:spcBef>
                <a:spcPct val="0"/>
              </a:spcBef>
              <a:spcAft>
                <a:spcPct val="0"/>
              </a:spcAft>
            </a:pPr>
            <a:r>
              <a:rPr lang="zh-CN" altLang="en-US" sz="1600">
                <a:solidFill>
                  <a:srgbClr val="FFFFFF"/>
                </a:solidFill>
                <a:latin typeface="+mn-ea"/>
                <a:cs typeface="+mn-ea"/>
                <a:sym typeface="+mn-ea"/>
              </a:rPr>
              <a:t>各模块相互协作，数据库访问模块为其他模块提供数据交互支持；用户管理模块为图书交易和评论提供用户身份验证；图书管理模块为图书交易提供图书信息；图书交易模块产生的记录反馈到售卖记录模块；图书评论模块基于图书信息展开，共同支撑网上书店系统的正常运行。</a:t>
            </a:r>
            <a:endParaRPr lang="zh-CN" altLang="en-US" sz="1600">
              <a:solidFill>
                <a:srgbClr val="FFFFFF"/>
              </a:solidFill>
              <a:latin typeface="+mn-ea"/>
              <a:cs typeface="+mn-ea"/>
              <a:sym typeface="+mn-ea"/>
            </a:endParaRPr>
          </a:p>
        </p:txBody>
      </p:sp>
      <p:sp>
        <p:nvSpPr>
          <p:cNvPr id="5" name="矩形 4"/>
          <p:cNvSpPr/>
          <p:nvPr>
            <p:custDataLst>
              <p:tags r:id="rId4"/>
            </p:custDataLst>
          </p:nvPr>
        </p:nvSpPr>
        <p:spPr>
          <a:xfrm>
            <a:off x="8405302" y="3217080"/>
            <a:ext cx="3308627" cy="581086"/>
          </a:xfrm>
          <a:prstGeom prst="rect">
            <a:avLst/>
          </a:prstGeom>
        </p:spPr>
        <p:txBody>
          <a:bodyPr wrap="square" anchor="b" anchorCtr="0">
            <a:noAutofit/>
          </a:bodyPr>
          <a:p>
            <a:pPr algn="ctr">
              <a:spcBef>
                <a:spcPct val="0"/>
              </a:spcBef>
              <a:spcAft>
                <a:spcPct val="0"/>
              </a:spcAft>
            </a:pPr>
            <a:r>
              <a:rPr lang="zh-CN" altLang="en-US" sz="2400" b="1">
                <a:solidFill>
                  <a:srgbClr val="FFFFFF"/>
                </a:solidFill>
                <a:latin typeface="+mn-ea"/>
                <a:cs typeface="+mn-ea"/>
              </a:rPr>
              <a:t>模块间相互关系</a:t>
            </a:r>
            <a:endParaRPr lang="zh-CN" altLang="en-US" sz="2400" b="1">
              <a:solidFill>
                <a:srgbClr val="FFFFFF"/>
              </a:solidFill>
              <a:latin typeface="+mn-ea"/>
              <a:cs typeface="+mn-ea"/>
            </a:endParaRPr>
          </a:p>
        </p:txBody>
      </p:sp>
      <p:sp>
        <p:nvSpPr>
          <p:cNvPr id="16" name="椭圆 15"/>
          <p:cNvSpPr>
            <a:spLocks noChangeAspect="1"/>
          </p:cNvSpPr>
          <p:nvPr>
            <p:custDataLst>
              <p:tags r:id="rId5"/>
            </p:custDataLst>
          </p:nvPr>
        </p:nvSpPr>
        <p:spPr>
          <a:xfrm>
            <a:off x="9501368" y="1751426"/>
            <a:ext cx="1116056" cy="1116056"/>
          </a:xfrm>
          <a:prstGeom prst="ellipse">
            <a:avLst/>
          </a:prstGeom>
          <a:noFill/>
          <a:ln w="31750">
            <a:solidFill>
              <a:schemeClr val="accent1">
                <a:alpha val="8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latin typeface="MiSans Demibold" charset="0"/>
              <a:sym typeface="MiSans Demibold" charset="0"/>
            </a:endParaRPr>
          </a:p>
        </p:txBody>
      </p:sp>
      <p:sp>
        <p:nvSpPr>
          <p:cNvPr id="17" name="矩形 16"/>
          <p:cNvSpPr/>
          <p:nvPr>
            <p:custDataLst>
              <p:tags r:id="rId6"/>
            </p:custDataLst>
          </p:nvPr>
        </p:nvSpPr>
        <p:spPr>
          <a:xfrm>
            <a:off x="478831" y="3864178"/>
            <a:ext cx="3308627" cy="2599572"/>
          </a:xfrm>
          <a:prstGeom prst="rect">
            <a:avLst/>
          </a:prstGeom>
        </p:spPr>
        <p:txBody>
          <a:bodyPr wrap="square" lIns="0" tIns="0" rIns="0" bIns="0" anchor="t" anchorCtr="0">
            <a:noAutofit/>
          </a:bodyPr>
          <a:p>
            <a:pPr algn="just">
              <a:lnSpc>
                <a:spcPct val="140000"/>
              </a:lnSpc>
              <a:spcBef>
                <a:spcPct val="0"/>
              </a:spcBef>
              <a:spcAft>
                <a:spcPct val="0"/>
              </a:spcAft>
            </a:pPr>
            <a:r>
              <a:rPr lang="zh-CN" altLang="en-US" sz="1600">
                <a:solidFill>
                  <a:srgbClr val="FFFFFF"/>
                </a:solidFill>
                <a:latin typeface="+mn-ea"/>
                <a:cs typeface="+mn-ea"/>
              </a:rPr>
              <a:t>承担系统中图书的购买下单以及交易记录查看功能，实现图书购买流程，并提供交易记录的查询展示。</a:t>
            </a:r>
            <a:endParaRPr lang="zh-CN" altLang="en-US" sz="1600">
              <a:solidFill>
                <a:srgbClr val="FFFFFF"/>
              </a:solidFill>
              <a:latin typeface="+mn-ea"/>
              <a:cs typeface="+mn-ea"/>
            </a:endParaRPr>
          </a:p>
        </p:txBody>
      </p:sp>
      <p:sp>
        <p:nvSpPr>
          <p:cNvPr id="18" name="矩形 17"/>
          <p:cNvSpPr/>
          <p:nvPr>
            <p:custDataLst>
              <p:tags r:id="rId7"/>
            </p:custDataLst>
          </p:nvPr>
        </p:nvSpPr>
        <p:spPr>
          <a:xfrm>
            <a:off x="478831" y="3217080"/>
            <a:ext cx="3308627" cy="581086"/>
          </a:xfrm>
          <a:prstGeom prst="rect">
            <a:avLst/>
          </a:prstGeom>
        </p:spPr>
        <p:txBody>
          <a:bodyPr wrap="square" anchor="b" anchorCtr="0">
            <a:noAutofit/>
          </a:bodyPr>
          <a:p>
            <a:pPr algn="ctr">
              <a:spcBef>
                <a:spcPct val="0"/>
              </a:spcBef>
              <a:spcAft>
                <a:spcPct val="0"/>
              </a:spcAft>
            </a:pPr>
            <a:r>
              <a:rPr lang="zh-CN" altLang="en-US" sz="2400" b="1">
                <a:solidFill>
                  <a:srgbClr val="FFFFFF"/>
                </a:solidFill>
                <a:latin typeface="+mn-ea"/>
                <a:cs typeface="+mn-ea"/>
              </a:rPr>
              <a:t>图书交易模块</a:t>
            </a:r>
            <a:endParaRPr lang="zh-CN" altLang="en-US" sz="2400" b="1">
              <a:solidFill>
                <a:srgbClr val="FFFFFF"/>
              </a:solidFill>
              <a:latin typeface="+mn-ea"/>
              <a:cs typeface="+mn-ea"/>
            </a:endParaRPr>
          </a:p>
        </p:txBody>
      </p:sp>
      <p:sp>
        <p:nvSpPr>
          <p:cNvPr id="19" name="椭圆 18"/>
          <p:cNvSpPr>
            <a:spLocks noChangeAspect="1"/>
          </p:cNvSpPr>
          <p:nvPr>
            <p:custDataLst>
              <p:tags r:id="rId8"/>
            </p:custDataLst>
          </p:nvPr>
        </p:nvSpPr>
        <p:spPr>
          <a:xfrm>
            <a:off x="1574896" y="1751426"/>
            <a:ext cx="1116056" cy="1116056"/>
          </a:xfrm>
          <a:prstGeom prst="ellipse">
            <a:avLst/>
          </a:prstGeom>
          <a:noFill/>
          <a:ln w="31750">
            <a:solidFill>
              <a:schemeClr val="accent1">
                <a:alpha val="8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latin typeface="MiSans Demibold" charset="0"/>
              <a:sym typeface="MiSans Demibold" charset="0"/>
            </a:endParaRPr>
          </a:p>
        </p:txBody>
      </p:sp>
      <p:sp>
        <p:nvSpPr>
          <p:cNvPr id="20" name="矩形 19"/>
          <p:cNvSpPr/>
          <p:nvPr>
            <p:custDataLst>
              <p:tags r:id="rId9"/>
            </p:custDataLst>
          </p:nvPr>
        </p:nvSpPr>
        <p:spPr>
          <a:xfrm>
            <a:off x="4442067" y="3864178"/>
            <a:ext cx="3308627" cy="2599572"/>
          </a:xfrm>
          <a:prstGeom prst="rect">
            <a:avLst/>
          </a:prstGeom>
        </p:spPr>
        <p:txBody>
          <a:bodyPr wrap="square" lIns="0" tIns="0" rIns="0" bIns="0" anchor="t" anchorCtr="0">
            <a:noAutofit/>
          </a:bodyPr>
          <a:p>
            <a:pPr algn="just">
              <a:lnSpc>
                <a:spcPct val="140000"/>
              </a:lnSpc>
              <a:spcBef>
                <a:spcPct val="0"/>
              </a:spcBef>
              <a:spcAft>
                <a:spcPct val="0"/>
              </a:spcAft>
            </a:pPr>
            <a:r>
              <a:rPr lang="zh-CN" altLang="en-US" sz="1600">
                <a:solidFill>
                  <a:srgbClr val="FFFFFF"/>
                </a:solidFill>
                <a:latin typeface="+mn-ea"/>
                <a:cs typeface="+mn-ea"/>
              </a:rPr>
              <a:t>负责用户评论以及查看评论等功能，方便用户对图书发表看法，也便于书店收集反馈，优化服务。</a:t>
            </a:r>
            <a:endParaRPr lang="zh-CN" altLang="en-US" sz="1600">
              <a:solidFill>
                <a:srgbClr val="FFFFFF"/>
              </a:solidFill>
              <a:latin typeface="+mn-ea"/>
              <a:cs typeface="+mn-ea"/>
            </a:endParaRPr>
          </a:p>
        </p:txBody>
      </p:sp>
      <p:sp>
        <p:nvSpPr>
          <p:cNvPr id="21" name="矩形 20"/>
          <p:cNvSpPr/>
          <p:nvPr>
            <p:custDataLst>
              <p:tags r:id="rId10"/>
            </p:custDataLst>
          </p:nvPr>
        </p:nvSpPr>
        <p:spPr>
          <a:xfrm>
            <a:off x="4442067" y="3217080"/>
            <a:ext cx="3308627" cy="581086"/>
          </a:xfrm>
          <a:prstGeom prst="rect">
            <a:avLst/>
          </a:prstGeom>
        </p:spPr>
        <p:txBody>
          <a:bodyPr wrap="square" anchor="b" anchorCtr="0">
            <a:noAutofit/>
          </a:bodyPr>
          <a:p>
            <a:pPr algn="ctr">
              <a:spcBef>
                <a:spcPct val="0"/>
              </a:spcBef>
              <a:spcAft>
                <a:spcPct val="0"/>
              </a:spcAft>
            </a:pPr>
            <a:r>
              <a:rPr lang="zh-CN" altLang="en-US" sz="2400" b="1">
                <a:solidFill>
                  <a:srgbClr val="FFFFFF"/>
                </a:solidFill>
                <a:latin typeface="+mn-ea"/>
                <a:cs typeface="+mn-ea"/>
              </a:rPr>
              <a:t>图书评论模块</a:t>
            </a:r>
            <a:endParaRPr lang="zh-CN" altLang="en-US" sz="2400" b="1">
              <a:solidFill>
                <a:srgbClr val="FFFFFF"/>
              </a:solidFill>
              <a:latin typeface="+mn-ea"/>
              <a:cs typeface="+mn-ea"/>
            </a:endParaRPr>
          </a:p>
        </p:txBody>
      </p:sp>
      <p:pic>
        <p:nvPicPr>
          <p:cNvPr id="22" name="图片 3" descr="343439383331313b343532303031393bd2b5bca8b9dcc0ed"/>
          <p:cNvPicPr>
            <a:picLocks noChangeAspect="1"/>
          </p:cNvPicPr>
          <p:nvPr>
            <p:custDataLst>
              <p:tags r:id="rId11"/>
            </p:custDataLst>
          </p:nvPr>
        </p:nvPicPr>
        <p:blipFill>
          <a:blip r:embed="rId12">
            <a:extLst>
              <a:ext uri="{96DAC541-7B7A-43D3-8B79-37D633B846F1}">
                <asvg:svgBlip xmlns:asvg="http://schemas.microsoft.com/office/drawing/2016/SVG/main" r:embed="rId13"/>
              </a:ext>
            </a:extLst>
          </a:blip>
          <a:stretch>
            <a:fillRect/>
          </a:stretch>
        </p:blipFill>
        <p:spPr>
          <a:xfrm>
            <a:off x="1934960" y="2111489"/>
            <a:ext cx="396020" cy="396020"/>
          </a:xfrm>
          <a:prstGeom prst="rect">
            <a:avLst/>
          </a:prstGeom>
        </p:spPr>
      </p:pic>
      <p:sp>
        <p:nvSpPr>
          <p:cNvPr id="23" name="椭圆 22"/>
          <p:cNvSpPr>
            <a:spLocks noChangeAspect="1"/>
          </p:cNvSpPr>
          <p:nvPr>
            <p:custDataLst>
              <p:tags r:id="rId14"/>
            </p:custDataLst>
          </p:nvPr>
        </p:nvSpPr>
        <p:spPr>
          <a:xfrm>
            <a:off x="5538132" y="1751426"/>
            <a:ext cx="1116056" cy="1116056"/>
          </a:xfrm>
          <a:prstGeom prst="ellipse">
            <a:avLst/>
          </a:prstGeom>
          <a:noFill/>
          <a:ln w="31750">
            <a:solidFill>
              <a:schemeClr val="accent1">
                <a:alpha val="8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latin typeface="MiSans Demibold" charset="0"/>
              <a:sym typeface="MiSans Demibold" charset="0"/>
            </a:endParaRPr>
          </a:p>
        </p:txBody>
      </p:sp>
      <p:pic>
        <p:nvPicPr>
          <p:cNvPr id="24" name="图片 4" descr="343439383331313b343532303032303bb8f6c8cbd0c5cfa2"/>
          <p:cNvPicPr>
            <a:picLocks noChangeAspect="1"/>
          </p:cNvPicPr>
          <p:nvPr>
            <p:custDataLst>
              <p:tags r:id="rId15"/>
            </p:custDataLst>
          </p:nvPr>
        </p:nvPicPr>
        <p:blipFill>
          <a:blip r:embed="rId16">
            <a:extLst>
              <a:ext uri="{96DAC541-7B7A-43D3-8B79-37D633B846F1}">
                <asvg:svgBlip xmlns:asvg="http://schemas.microsoft.com/office/drawing/2016/SVG/main" r:embed="rId17"/>
              </a:ext>
            </a:extLst>
          </a:blip>
          <a:stretch>
            <a:fillRect/>
          </a:stretch>
        </p:blipFill>
        <p:spPr>
          <a:xfrm>
            <a:off x="5898195" y="2111489"/>
            <a:ext cx="396020" cy="396020"/>
          </a:xfrm>
          <a:prstGeom prst="rect">
            <a:avLst/>
          </a:prstGeom>
        </p:spPr>
      </p:pic>
      <p:pic>
        <p:nvPicPr>
          <p:cNvPr id="25" name="图片 11" descr="343435383038363b343532323339353bb6d4bbb0b9b5cda8"/>
          <p:cNvPicPr>
            <a:picLocks noChangeAspect="1"/>
          </p:cNvPicPr>
          <p:nvPr>
            <p:custDataLst>
              <p:tags r:id="rId18"/>
            </p:custDataLst>
          </p:nvPr>
        </p:nvPicPr>
        <p:blipFill>
          <a:blip r:embed="rId19">
            <a:extLst>
              <a:ext uri="{96DAC541-7B7A-43D3-8B79-37D633B846F1}">
                <asvg:svgBlip xmlns:asvg="http://schemas.microsoft.com/office/drawing/2016/SVG/main" r:embed="rId20"/>
              </a:ext>
            </a:extLst>
          </a:blip>
          <a:stretch>
            <a:fillRect/>
          </a:stretch>
        </p:blipFill>
        <p:spPr>
          <a:xfrm>
            <a:off x="9861431" y="2111489"/>
            <a:ext cx="396020" cy="396020"/>
          </a:xfrm>
          <a:prstGeom prst="rect">
            <a:avLst/>
          </a:prstGeom>
        </p:spPr>
      </p:pic>
    </p:spTree>
    <p:custDataLst>
      <p:tags r:id="rId21"/>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custDataLst>
              <p:tags r:id="rId1"/>
            </p:custDataLst>
          </p:nvPr>
        </p:nvSpPr>
        <p:spPr/>
        <p:txBody>
          <a:bodyPr/>
          <a:lstStyle/>
          <a:p>
            <a:r>
              <a:rPr lang="zh-CN" altLang="en-US"/>
              <a:t>总体架构</a:t>
            </a:r>
            <a:endParaRPr lang="zh-CN" altLang="en-US"/>
          </a:p>
        </p:txBody>
      </p:sp>
      <p:sp>
        <p:nvSpPr>
          <p:cNvPr id="2" name="矩形 1"/>
          <p:cNvSpPr/>
          <p:nvPr>
            <p:custDataLst>
              <p:tags r:id="rId2"/>
            </p:custDataLst>
          </p:nvPr>
        </p:nvSpPr>
        <p:spPr>
          <a:xfrm>
            <a:off x="2146395" y="1944963"/>
            <a:ext cx="8999550" cy="1789340"/>
          </a:xfrm>
          <a:prstGeom prst="rect">
            <a:avLst/>
          </a:prstGeom>
          <a:noFill/>
        </p:spPr>
        <p:txBody>
          <a:bodyPr wrap="square" lIns="0" tIns="0" rIns="0" bIns="0" rtlCol="0" anchor="t" anchorCtr="0">
            <a:noAutofit/>
          </a:bodyPr>
          <a:p>
            <a:pPr algn="just">
              <a:lnSpc>
                <a:spcPct val="150000"/>
              </a:lnSpc>
              <a:spcBef>
                <a:spcPct val="0"/>
              </a:spcBef>
              <a:spcAft>
                <a:spcPct val="0"/>
              </a:spcAft>
            </a:pPr>
            <a:r>
              <a:rPr lang="zh-CN" altLang="en-US">
                <a:solidFill>
                  <a:schemeClr val="tx1">
                    <a:lumMod val="85000"/>
                    <a:lumOff val="15000"/>
                  </a:schemeClr>
                </a:solidFill>
                <a:latin typeface="+mn-ea"/>
                <a:cs typeface="+mn-ea"/>
                <a:sym typeface="+mn-ea"/>
              </a:rPr>
              <a:t>MVC架构将应用程序分为Model（模型）层、View（视图）层和Controller（控制）层，通过分层设计提高代码的可维护性、可扩展性和可测试性。</a:t>
            </a:r>
            <a:endParaRPr lang="zh-CN" altLang="en-US">
              <a:solidFill>
                <a:schemeClr val="tx1">
                  <a:lumMod val="85000"/>
                  <a:lumOff val="15000"/>
                </a:schemeClr>
              </a:solidFill>
              <a:latin typeface="+mn-ea"/>
              <a:cs typeface="+mn-ea"/>
              <a:sym typeface="+mn-ea"/>
            </a:endParaRPr>
          </a:p>
        </p:txBody>
      </p:sp>
      <p:sp>
        <p:nvSpPr>
          <p:cNvPr id="3" name="矩形 2"/>
          <p:cNvSpPr/>
          <p:nvPr>
            <p:custDataLst>
              <p:tags r:id="rId3"/>
            </p:custDataLst>
          </p:nvPr>
        </p:nvSpPr>
        <p:spPr>
          <a:xfrm>
            <a:off x="2146395" y="1475721"/>
            <a:ext cx="8999549" cy="461719"/>
          </a:xfrm>
          <a:prstGeom prst="rect">
            <a:avLst/>
          </a:prstGeom>
          <a:noFill/>
        </p:spPr>
        <p:txBody>
          <a:bodyPr wrap="square" lIns="0" tIns="0" rIns="0" bIns="0" rtlCol="0" anchor="ctr" anchorCtr="0">
            <a:noAutofit/>
          </a:bodyPr>
          <a:p>
            <a:pPr algn="just">
              <a:spcBef>
                <a:spcPct val="0"/>
              </a:spcBef>
              <a:spcAft>
                <a:spcPct val="0"/>
              </a:spcAft>
            </a:pPr>
            <a:r>
              <a:rPr lang="zh-CN" altLang="en-US" sz="2200" b="1">
                <a:solidFill>
                  <a:schemeClr val="accent1"/>
                </a:solidFill>
                <a:latin typeface="+mn-ea"/>
                <a:cs typeface="+mn-ea"/>
                <a:sym typeface="+mn-ea"/>
              </a:rPr>
              <a:t>MVC架构简介</a:t>
            </a:r>
            <a:endParaRPr lang="zh-CN" altLang="en-US" sz="2200" b="1">
              <a:solidFill>
                <a:schemeClr val="accent1"/>
              </a:solidFill>
              <a:latin typeface="+mn-ea"/>
              <a:cs typeface="+mn-ea"/>
              <a:sym typeface="+mn-ea"/>
            </a:endParaRPr>
          </a:p>
        </p:txBody>
      </p:sp>
      <p:sp>
        <p:nvSpPr>
          <p:cNvPr id="14" name="矩形 13"/>
          <p:cNvSpPr/>
          <p:nvPr>
            <p:custDataLst>
              <p:tags r:id="rId4"/>
            </p:custDataLst>
          </p:nvPr>
        </p:nvSpPr>
        <p:spPr>
          <a:xfrm>
            <a:off x="1246646" y="1542393"/>
            <a:ext cx="579571" cy="579571"/>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p>
            <a:pPr algn="ctr">
              <a:spcBef>
                <a:spcPct val="0"/>
              </a:spcBef>
              <a:spcAft>
                <a:spcPct val="0"/>
              </a:spcAft>
            </a:pPr>
            <a:r>
              <a:rPr lang="en-US" altLang="zh-CN" sz="2400">
                <a:solidFill>
                  <a:schemeClr val="lt1">
                    <a:lumMod val="100000"/>
                  </a:schemeClr>
                </a:solidFill>
                <a:latin typeface="+mn-ea"/>
                <a:cs typeface="+mn-ea"/>
                <a:sym typeface="+mn-ea"/>
              </a:rPr>
              <a:t>01</a:t>
            </a:r>
            <a:endParaRPr lang="zh-CN" altLang="en-US" sz="2400">
              <a:solidFill>
                <a:schemeClr val="lt1">
                  <a:lumMod val="100000"/>
                </a:schemeClr>
              </a:solidFill>
              <a:latin typeface="+mn-ea"/>
              <a:cs typeface="+mn-ea"/>
              <a:sym typeface="+mn-ea"/>
            </a:endParaRPr>
          </a:p>
        </p:txBody>
      </p:sp>
      <p:sp>
        <p:nvSpPr>
          <p:cNvPr id="15" name="矩形 14"/>
          <p:cNvSpPr/>
          <p:nvPr>
            <p:custDataLst>
              <p:tags r:id="rId5"/>
            </p:custDataLst>
          </p:nvPr>
        </p:nvSpPr>
        <p:spPr>
          <a:xfrm>
            <a:off x="2145761" y="4412449"/>
            <a:ext cx="8999549" cy="1789340"/>
          </a:xfrm>
          <a:prstGeom prst="rect">
            <a:avLst/>
          </a:prstGeom>
          <a:noFill/>
        </p:spPr>
        <p:txBody>
          <a:bodyPr wrap="square" lIns="0" tIns="0" rIns="0" bIns="0" rtlCol="0" anchor="t" anchorCtr="0">
            <a:noAutofit/>
          </a:bodyPr>
          <a:p>
            <a:pPr algn="just">
              <a:lnSpc>
                <a:spcPct val="150000"/>
              </a:lnSpc>
              <a:spcBef>
                <a:spcPct val="0"/>
              </a:spcBef>
              <a:spcAft>
                <a:spcPct val="0"/>
              </a:spcAft>
            </a:pPr>
            <a:r>
              <a:rPr lang="zh-CN" altLang="en-US">
                <a:solidFill>
                  <a:schemeClr val="tx1">
                    <a:lumMod val="85000"/>
                    <a:lumOff val="15000"/>
                  </a:schemeClr>
                </a:solidFill>
                <a:latin typeface="+mn-ea"/>
                <a:cs typeface="+mn-ea"/>
                <a:sym typeface="+mn-ea"/>
              </a:rPr>
              <a:t>定义了系统中涉及的各种数据的模型和接口，如BasicJDBC.java提供数据库连接对象，Book.java封装图书信息，UserDao.java定义用户操作接口等，为系统提供数据结构和访问方法。</a:t>
            </a:r>
            <a:endParaRPr lang="zh-CN" altLang="en-US">
              <a:solidFill>
                <a:schemeClr val="tx1">
                  <a:lumMod val="85000"/>
                  <a:lumOff val="15000"/>
                </a:schemeClr>
              </a:solidFill>
              <a:latin typeface="+mn-ea"/>
              <a:cs typeface="+mn-ea"/>
              <a:sym typeface="+mn-ea"/>
            </a:endParaRPr>
          </a:p>
        </p:txBody>
      </p:sp>
      <p:sp>
        <p:nvSpPr>
          <p:cNvPr id="16" name="矩形 15"/>
          <p:cNvSpPr/>
          <p:nvPr>
            <p:custDataLst>
              <p:tags r:id="rId6"/>
            </p:custDataLst>
          </p:nvPr>
        </p:nvSpPr>
        <p:spPr>
          <a:xfrm>
            <a:off x="2145761" y="3943208"/>
            <a:ext cx="8999549" cy="461719"/>
          </a:xfrm>
          <a:prstGeom prst="rect">
            <a:avLst/>
          </a:prstGeom>
          <a:noFill/>
        </p:spPr>
        <p:txBody>
          <a:bodyPr wrap="square" lIns="0" tIns="0" rIns="0" bIns="0" rtlCol="0" anchor="ctr" anchorCtr="0">
            <a:noAutofit/>
          </a:bodyPr>
          <a:p>
            <a:pPr algn="just">
              <a:spcBef>
                <a:spcPct val="0"/>
              </a:spcBef>
              <a:spcAft>
                <a:spcPct val="0"/>
              </a:spcAft>
            </a:pPr>
            <a:r>
              <a:rPr lang="zh-CN" altLang="en-US" sz="2200" b="1">
                <a:solidFill>
                  <a:schemeClr val="accent1"/>
                </a:solidFill>
                <a:latin typeface="+mn-ea"/>
                <a:cs typeface="+mn-ea"/>
                <a:sym typeface="+mn-ea"/>
              </a:rPr>
              <a:t>Model层</a:t>
            </a:r>
            <a:endParaRPr lang="zh-CN" altLang="en-US" sz="2200" b="1">
              <a:solidFill>
                <a:schemeClr val="accent1"/>
              </a:solidFill>
              <a:latin typeface="+mn-ea"/>
              <a:cs typeface="+mn-ea"/>
              <a:sym typeface="+mn-ea"/>
            </a:endParaRPr>
          </a:p>
        </p:txBody>
      </p:sp>
      <p:sp>
        <p:nvSpPr>
          <p:cNvPr id="17" name="矩形 16"/>
          <p:cNvSpPr/>
          <p:nvPr>
            <p:custDataLst>
              <p:tags r:id="rId7"/>
            </p:custDataLst>
          </p:nvPr>
        </p:nvSpPr>
        <p:spPr>
          <a:xfrm>
            <a:off x="1246011" y="4009879"/>
            <a:ext cx="579571" cy="579571"/>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p>
            <a:pPr algn="ctr">
              <a:spcBef>
                <a:spcPct val="0"/>
              </a:spcBef>
              <a:spcAft>
                <a:spcPct val="0"/>
              </a:spcAft>
            </a:pPr>
            <a:r>
              <a:rPr lang="en-US" altLang="zh-CN" sz="2400">
                <a:solidFill>
                  <a:schemeClr val="lt1">
                    <a:lumMod val="100000"/>
                  </a:schemeClr>
                </a:solidFill>
                <a:latin typeface="+mn-ea"/>
                <a:cs typeface="+mn-ea"/>
                <a:sym typeface="+mn-ea"/>
              </a:rPr>
              <a:t>02</a:t>
            </a:r>
            <a:endParaRPr lang="zh-CN" altLang="en-US" sz="2400">
              <a:solidFill>
                <a:schemeClr val="lt1">
                  <a:lumMod val="100000"/>
                </a:schemeClr>
              </a:solidFill>
              <a:latin typeface="+mn-ea"/>
              <a:cs typeface="+mn-ea"/>
              <a:sym typeface="+mn-ea"/>
            </a:endParaRPr>
          </a:p>
        </p:txBody>
      </p:sp>
    </p:spTree>
    <p:custDataLst>
      <p:tags r:id="rId8"/>
    </p:custData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custDataLst>
              <p:tags r:id="rId1"/>
            </p:custDataLst>
          </p:nvPr>
        </p:nvSpPr>
        <p:spPr>
          <a:xfrm>
            <a:off x="608400" y="608400"/>
            <a:ext cx="10969200" cy="705600"/>
          </a:xfrm>
        </p:spPr>
        <p:txBody>
          <a:bodyPr/>
          <a:lstStyle/>
          <a:p>
            <a:r>
              <a:rPr lang="zh-CN" altLang="en-US">
                <a:sym typeface="+mn-ea"/>
              </a:rPr>
              <a:t>总体架构</a:t>
            </a:r>
            <a:endParaRPr lang="zh-CN" altLang="en-US">
              <a:sym typeface="+mn-ea"/>
            </a:endParaRPr>
          </a:p>
        </p:txBody>
      </p:sp>
      <p:sp>
        <p:nvSpPr>
          <p:cNvPr id="4" name="任意多边形 3"/>
          <p:cNvSpPr/>
          <p:nvPr>
            <p:custDataLst>
              <p:tags r:id="rId2"/>
            </p:custDataLst>
          </p:nvPr>
        </p:nvSpPr>
        <p:spPr>
          <a:xfrm>
            <a:off x="1477148" y="3694611"/>
            <a:ext cx="4614390" cy="359067"/>
          </a:xfrm>
          <a:custGeom>
            <a:avLst/>
            <a:gdLst>
              <a:gd name="connsiteX0" fmla="*/ 0 w 4602480"/>
              <a:gd name="connsiteY0" fmla="*/ 89535 h 358140"/>
              <a:gd name="connsiteX1" fmla="*/ 1882695 w 4602480"/>
              <a:gd name="connsiteY1" fmla="*/ 89535 h 358140"/>
              <a:gd name="connsiteX2" fmla="*/ 1881795 w 4602480"/>
              <a:gd name="connsiteY2" fmla="*/ 92434 h 358140"/>
              <a:gd name="connsiteX3" fmla="*/ 1873093 w 4602480"/>
              <a:gd name="connsiteY3" fmla="*/ 178753 h 358140"/>
              <a:gd name="connsiteX4" fmla="*/ 1881795 w 4602480"/>
              <a:gd name="connsiteY4" fmla="*/ 265072 h 358140"/>
              <a:gd name="connsiteX5" fmla="*/ 1882892 w 4602480"/>
              <a:gd name="connsiteY5" fmla="*/ 268605 h 358140"/>
              <a:gd name="connsiteX6" fmla="*/ 0 w 4602480"/>
              <a:gd name="connsiteY6" fmla="*/ 268605 h 358140"/>
              <a:gd name="connsiteX7" fmla="*/ 89535 w 4602480"/>
              <a:gd name="connsiteY7" fmla="*/ 179070 h 358140"/>
              <a:gd name="connsiteX8" fmla="*/ 4423410 w 4602480"/>
              <a:gd name="connsiteY8" fmla="*/ 0 h 358140"/>
              <a:gd name="connsiteX9" fmla="*/ 4602480 w 4602480"/>
              <a:gd name="connsiteY9" fmla="*/ 179070 h 358140"/>
              <a:gd name="connsiteX10" fmla="*/ 4423410 w 4602480"/>
              <a:gd name="connsiteY10" fmla="*/ 358140 h 358140"/>
              <a:gd name="connsiteX11" fmla="*/ 4423410 w 4602480"/>
              <a:gd name="connsiteY11" fmla="*/ 268605 h 358140"/>
              <a:gd name="connsiteX12" fmla="*/ 2719909 w 4602480"/>
              <a:gd name="connsiteY12" fmla="*/ 268605 h 358140"/>
              <a:gd name="connsiteX13" fmla="*/ 2721006 w 4602480"/>
              <a:gd name="connsiteY13" fmla="*/ 265072 h 358140"/>
              <a:gd name="connsiteX14" fmla="*/ 2729707 w 4602480"/>
              <a:gd name="connsiteY14" fmla="*/ 178753 h 358140"/>
              <a:gd name="connsiteX15" fmla="*/ 2721006 w 4602480"/>
              <a:gd name="connsiteY15" fmla="*/ 92434 h 358140"/>
              <a:gd name="connsiteX16" fmla="*/ 2720106 w 4602480"/>
              <a:gd name="connsiteY16" fmla="*/ 89535 h 358140"/>
              <a:gd name="connsiteX17" fmla="*/ 4423410 w 4602480"/>
              <a:gd name="connsiteY17" fmla="*/ 89535 h 358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602480" h="358140">
                <a:moveTo>
                  <a:pt x="0" y="89535"/>
                </a:moveTo>
                <a:lnTo>
                  <a:pt x="1882695" y="89535"/>
                </a:lnTo>
                <a:lnTo>
                  <a:pt x="1881795" y="92434"/>
                </a:lnTo>
                <a:cubicBezTo>
                  <a:pt x="1876089" y="120316"/>
                  <a:pt x="1873093" y="149185"/>
                  <a:pt x="1873093" y="178753"/>
                </a:cubicBezTo>
                <a:cubicBezTo>
                  <a:pt x="1873093" y="208322"/>
                  <a:pt x="1876089" y="237190"/>
                  <a:pt x="1881795" y="265072"/>
                </a:cubicBezTo>
                <a:lnTo>
                  <a:pt x="1882892" y="268605"/>
                </a:lnTo>
                <a:lnTo>
                  <a:pt x="0" y="268605"/>
                </a:lnTo>
                <a:lnTo>
                  <a:pt x="89535" y="179070"/>
                </a:lnTo>
                <a:close/>
                <a:moveTo>
                  <a:pt x="4423410" y="0"/>
                </a:moveTo>
                <a:lnTo>
                  <a:pt x="4602480" y="179070"/>
                </a:lnTo>
                <a:lnTo>
                  <a:pt x="4423410" y="358140"/>
                </a:lnTo>
                <a:lnTo>
                  <a:pt x="4423410" y="268605"/>
                </a:lnTo>
                <a:lnTo>
                  <a:pt x="2719909" y="268605"/>
                </a:lnTo>
                <a:lnTo>
                  <a:pt x="2721006" y="265072"/>
                </a:lnTo>
                <a:cubicBezTo>
                  <a:pt x="2726711" y="237190"/>
                  <a:pt x="2729707" y="208322"/>
                  <a:pt x="2729707" y="178753"/>
                </a:cubicBezTo>
                <a:cubicBezTo>
                  <a:pt x="2729707" y="149185"/>
                  <a:pt x="2726711" y="120316"/>
                  <a:pt x="2721006" y="92434"/>
                </a:cubicBezTo>
                <a:lnTo>
                  <a:pt x="2720106" y="89535"/>
                </a:lnTo>
                <a:lnTo>
                  <a:pt x="4423410" y="89535"/>
                </a:lnTo>
                <a:close/>
              </a:path>
            </a:pathLst>
          </a:custGeom>
          <a:solidFill>
            <a:schemeClr val="accent1"/>
          </a:solidFill>
          <a:ln>
            <a:noFill/>
          </a:ln>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p>
            <a:pPr algn="ctr"/>
            <a:endParaRPr lang="zh-CN" altLang="en-US">
              <a:latin typeface="MiSans Demibold" charset="0"/>
              <a:sym typeface="MiSans Demibold" charset="0"/>
            </a:endParaRPr>
          </a:p>
        </p:txBody>
      </p:sp>
      <p:sp>
        <p:nvSpPr>
          <p:cNvPr id="5" name="任意多边形 4"/>
          <p:cNvSpPr/>
          <p:nvPr>
            <p:custDataLst>
              <p:tags r:id="rId3"/>
            </p:custDataLst>
          </p:nvPr>
        </p:nvSpPr>
        <p:spPr>
          <a:xfrm>
            <a:off x="6091539" y="3694611"/>
            <a:ext cx="4614390" cy="359067"/>
          </a:xfrm>
          <a:custGeom>
            <a:avLst/>
            <a:gdLst>
              <a:gd name="connsiteX0" fmla="*/ 0 w 4602480"/>
              <a:gd name="connsiteY0" fmla="*/ 89535 h 358140"/>
              <a:gd name="connsiteX1" fmla="*/ 1882695 w 4602480"/>
              <a:gd name="connsiteY1" fmla="*/ 89535 h 358140"/>
              <a:gd name="connsiteX2" fmla="*/ 1881795 w 4602480"/>
              <a:gd name="connsiteY2" fmla="*/ 92434 h 358140"/>
              <a:gd name="connsiteX3" fmla="*/ 1873093 w 4602480"/>
              <a:gd name="connsiteY3" fmla="*/ 178753 h 358140"/>
              <a:gd name="connsiteX4" fmla="*/ 1881795 w 4602480"/>
              <a:gd name="connsiteY4" fmla="*/ 265072 h 358140"/>
              <a:gd name="connsiteX5" fmla="*/ 1882892 w 4602480"/>
              <a:gd name="connsiteY5" fmla="*/ 268605 h 358140"/>
              <a:gd name="connsiteX6" fmla="*/ 0 w 4602480"/>
              <a:gd name="connsiteY6" fmla="*/ 268605 h 358140"/>
              <a:gd name="connsiteX7" fmla="*/ 89535 w 4602480"/>
              <a:gd name="connsiteY7" fmla="*/ 179070 h 358140"/>
              <a:gd name="connsiteX8" fmla="*/ 4423410 w 4602480"/>
              <a:gd name="connsiteY8" fmla="*/ 0 h 358140"/>
              <a:gd name="connsiteX9" fmla="*/ 4602480 w 4602480"/>
              <a:gd name="connsiteY9" fmla="*/ 179070 h 358140"/>
              <a:gd name="connsiteX10" fmla="*/ 4423410 w 4602480"/>
              <a:gd name="connsiteY10" fmla="*/ 358140 h 358140"/>
              <a:gd name="connsiteX11" fmla="*/ 4423410 w 4602480"/>
              <a:gd name="connsiteY11" fmla="*/ 268605 h 358140"/>
              <a:gd name="connsiteX12" fmla="*/ 2719909 w 4602480"/>
              <a:gd name="connsiteY12" fmla="*/ 268605 h 358140"/>
              <a:gd name="connsiteX13" fmla="*/ 2721005 w 4602480"/>
              <a:gd name="connsiteY13" fmla="*/ 265072 h 358140"/>
              <a:gd name="connsiteX14" fmla="*/ 2729707 w 4602480"/>
              <a:gd name="connsiteY14" fmla="*/ 178753 h 358140"/>
              <a:gd name="connsiteX15" fmla="*/ 2721005 w 4602480"/>
              <a:gd name="connsiteY15" fmla="*/ 92434 h 358140"/>
              <a:gd name="connsiteX16" fmla="*/ 2720105 w 4602480"/>
              <a:gd name="connsiteY16" fmla="*/ 89535 h 358140"/>
              <a:gd name="connsiteX17" fmla="*/ 4423410 w 4602480"/>
              <a:gd name="connsiteY17" fmla="*/ 89535 h 358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602480" h="358140">
                <a:moveTo>
                  <a:pt x="0" y="89535"/>
                </a:moveTo>
                <a:lnTo>
                  <a:pt x="1882695" y="89535"/>
                </a:lnTo>
                <a:lnTo>
                  <a:pt x="1881795" y="92434"/>
                </a:lnTo>
                <a:cubicBezTo>
                  <a:pt x="1876090" y="120316"/>
                  <a:pt x="1873093" y="149185"/>
                  <a:pt x="1873093" y="178753"/>
                </a:cubicBezTo>
                <a:cubicBezTo>
                  <a:pt x="1873093" y="208322"/>
                  <a:pt x="1876090" y="237190"/>
                  <a:pt x="1881795" y="265072"/>
                </a:cubicBezTo>
                <a:lnTo>
                  <a:pt x="1882892" y="268605"/>
                </a:lnTo>
                <a:lnTo>
                  <a:pt x="0" y="268605"/>
                </a:lnTo>
                <a:lnTo>
                  <a:pt x="89535" y="179070"/>
                </a:lnTo>
                <a:close/>
                <a:moveTo>
                  <a:pt x="4423410" y="0"/>
                </a:moveTo>
                <a:lnTo>
                  <a:pt x="4602480" y="179070"/>
                </a:lnTo>
                <a:lnTo>
                  <a:pt x="4423410" y="358140"/>
                </a:lnTo>
                <a:lnTo>
                  <a:pt x="4423410" y="268605"/>
                </a:lnTo>
                <a:lnTo>
                  <a:pt x="2719909" y="268605"/>
                </a:lnTo>
                <a:lnTo>
                  <a:pt x="2721005" y="265072"/>
                </a:lnTo>
                <a:cubicBezTo>
                  <a:pt x="2726711" y="237190"/>
                  <a:pt x="2729707" y="208322"/>
                  <a:pt x="2729707" y="178753"/>
                </a:cubicBezTo>
                <a:cubicBezTo>
                  <a:pt x="2729707" y="149185"/>
                  <a:pt x="2726711" y="120316"/>
                  <a:pt x="2721005" y="92434"/>
                </a:cubicBezTo>
                <a:lnTo>
                  <a:pt x="2720105" y="89535"/>
                </a:lnTo>
                <a:lnTo>
                  <a:pt x="4423410" y="89535"/>
                </a:lnTo>
                <a:close/>
              </a:path>
            </a:pathLst>
          </a:custGeom>
          <a:solidFill>
            <a:schemeClr val="accent1"/>
          </a:solidFill>
          <a:ln>
            <a:solidFill>
              <a:schemeClr val="accent1">
                <a:lumMod val="75000"/>
                <a:alpha val="30000"/>
              </a:schemeClr>
            </a:solidFill>
          </a:ln>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p>
            <a:pPr algn="ctr"/>
            <a:endParaRPr lang="zh-CN" altLang="en-US">
              <a:latin typeface="MiSans Demibold" charset="0"/>
              <a:sym typeface="MiSans Demibold" charset="0"/>
            </a:endParaRPr>
          </a:p>
        </p:txBody>
      </p:sp>
      <p:sp>
        <p:nvSpPr>
          <p:cNvPr id="6" name="矩形 5"/>
          <p:cNvSpPr/>
          <p:nvPr>
            <p:custDataLst>
              <p:tags r:id="rId4"/>
            </p:custDataLst>
          </p:nvPr>
        </p:nvSpPr>
        <p:spPr>
          <a:xfrm>
            <a:off x="2227114" y="1410335"/>
            <a:ext cx="3115096" cy="1170150"/>
          </a:xfrm>
          <a:prstGeom prst="rect">
            <a:avLst/>
          </a:prstGeom>
          <a:noFill/>
        </p:spPr>
        <p:txBody>
          <a:bodyPr wrap="square" lIns="0" tIns="0" rIns="0" bIns="0" rtlCol="0" anchor="b" anchorCtr="0">
            <a:noAutofit/>
          </a:bodyPr>
          <a:p>
            <a:pPr algn="ctr">
              <a:lnSpc>
                <a:spcPct val="150000"/>
              </a:lnSpc>
              <a:spcBef>
                <a:spcPct val="0"/>
              </a:spcBef>
              <a:spcAft>
                <a:spcPct val="0"/>
              </a:spcAft>
            </a:pPr>
            <a:r>
              <a:rPr lang="zh-CN" altLang="en-US" sz="1200" dirty="0">
                <a:solidFill>
                  <a:schemeClr val="tx1">
                    <a:lumMod val="85000"/>
                    <a:lumOff val="15000"/>
                  </a:schemeClr>
                </a:solidFill>
                <a:latin typeface="+mn-ea"/>
                <a:cs typeface="+mn-ea"/>
              </a:rPr>
              <a:t>提供用户交互的页面，如login.jsp用于用户登录，addbook.jsp用于管理员添加图书信息，salebook.jsp用于显示图书详情等，为用户提供操作界面。</a:t>
            </a:r>
            <a:endParaRPr lang="zh-CN" altLang="en-US" sz="1200" dirty="0">
              <a:solidFill>
                <a:schemeClr val="tx1">
                  <a:lumMod val="85000"/>
                  <a:lumOff val="15000"/>
                </a:schemeClr>
              </a:solidFill>
              <a:latin typeface="+mn-ea"/>
              <a:cs typeface="+mn-ea"/>
            </a:endParaRPr>
          </a:p>
        </p:txBody>
      </p:sp>
      <p:sp>
        <p:nvSpPr>
          <p:cNvPr id="8" name="矩形 7"/>
          <p:cNvSpPr/>
          <p:nvPr>
            <p:custDataLst>
              <p:tags r:id="rId5"/>
            </p:custDataLst>
          </p:nvPr>
        </p:nvSpPr>
        <p:spPr>
          <a:xfrm>
            <a:off x="2227114" y="2759382"/>
            <a:ext cx="3115096" cy="317048"/>
          </a:xfrm>
          <a:prstGeom prst="rect">
            <a:avLst/>
          </a:prstGeom>
          <a:noFill/>
        </p:spPr>
        <p:txBody>
          <a:bodyPr wrap="square" lIns="0" tIns="0" rIns="0" bIns="0" rtlCol="0" anchor="b">
            <a:noAutofit/>
          </a:bodyPr>
          <a:p>
            <a:pPr algn="ctr">
              <a:spcBef>
                <a:spcPct val="0"/>
              </a:spcBef>
              <a:spcAft>
                <a:spcPct val="0"/>
              </a:spcAft>
            </a:pPr>
            <a:r>
              <a:rPr lang="zh-CN" altLang="en-US" b="1">
                <a:solidFill>
                  <a:schemeClr val="accent1"/>
                </a:solidFill>
                <a:latin typeface="+mn-ea"/>
                <a:cs typeface="+mn-ea"/>
              </a:rPr>
              <a:t>View层</a:t>
            </a:r>
            <a:endParaRPr lang="zh-CN" altLang="en-US" b="1">
              <a:solidFill>
                <a:schemeClr val="accent1"/>
              </a:solidFill>
              <a:latin typeface="+mn-ea"/>
              <a:cs typeface="+mn-ea"/>
            </a:endParaRPr>
          </a:p>
        </p:txBody>
      </p:sp>
      <p:sp>
        <p:nvSpPr>
          <p:cNvPr id="9" name="矩形 8"/>
          <p:cNvSpPr/>
          <p:nvPr>
            <p:custDataLst>
              <p:tags r:id="rId6"/>
            </p:custDataLst>
          </p:nvPr>
        </p:nvSpPr>
        <p:spPr>
          <a:xfrm>
            <a:off x="6842141" y="5167804"/>
            <a:ext cx="3114459" cy="1170787"/>
          </a:xfrm>
          <a:prstGeom prst="rect">
            <a:avLst/>
          </a:prstGeom>
          <a:noFill/>
        </p:spPr>
        <p:txBody>
          <a:bodyPr wrap="square" lIns="0" tIns="0" rIns="0" bIns="0" rtlCol="0" anchor="t" anchorCtr="0">
            <a:noAutofit/>
          </a:bodyPr>
          <a:p>
            <a:pPr algn="ctr">
              <a:lnSpc>
                <a:spcPct val="150000"/>
              </a:lnSpc>
              <a:spcBef>
                <a:spcPct val="0"/>
              </a:spcBef>
              <a:spcAft>
                <a:spcPct val="0"/>
              </a:spcAft>
            </a:pPr>
            <a:r>
              <a:rPr lang="zh-CN" altLang="en-US" sz="1200">
                <a:solidFill>
                  <a:schemeClr val="tx1">
                    <a:lumMod val="85000"/>
                    <a:lumOff val="15000"/>
                  </a:schemeClr>
                </a:solidFill>
                <a:latin typeface="+mn-ea"/>
                <a:cs typeface="+mn-ea"/>
              </a:rPr>
              <a:t>提供相关的业务逻辑控制，如UserServlet.java处理用户的登录、注册等请求，BookServlet.java处理图书的添加、修改等操作，负责协调Model层和View层的交互。</a:t>
            </a:r>
            <a:endParaRPr lang="zh-CN" altLang="en-US" sz="1200">
              <a:solidFill>
                <a:schemeClr val="tx1">
                  <a:lumMod val="85000"/>
                  <a:lumOff val="15000"/>
                </a:schemeClr>
              </a:solidFill>
              <a:latin typeface="+mn-ea"/>
              <a:cs typeface="+mn-ea"/>
            </a:endParaRPr>
          </a:p>
        </p:txBody>
      </p:sp>
      <p:sp>
        <p:nvSpPr>
          <p:cNvPr id="24" name="矩形 23"/>
          <p:cNvSpPr/>
          <p:nvPr>
            <p:custDataLst>
              <p:tags r:id="rId7"/>
            </p:custDataLst>
          </p:nvPr>
        </p:nvSpPr>
        <p:spPr>
          <a:xfrm>
            <a:off x="6842141" y="4669949"/>
            <a:ext cx="3114459" cy="317048"/>
          </a:xfrm>
          <a:prstGeom prst="rect">
            <a:avLst/>
          </a:prstGeom>
          <a:noFill/>
        </p:spPr>
        <p:txBody>
          <a:bodyPr wrap="square" lIns="0" tIns="0" rIns="0" bIns="0" rtlCol="0" anchor="b">
            <a:noAutofit/>
          </a:bodyPr>
          <a:p>
            <a:pPr algn="ctr">
              <a:spcBef>
                <a:spcPct val="0"/>
              </a:spcBef>
              <a:spcAft>
                <a:spcPct val="0"/>
              </a:spcAft>
            </a:pPr>
            <a:r>
              <a:rPr lang="zh-CN" altLang="en-US" b="1">
                <a:solidFill>
                  <a:schemeClr val="accent1"/>
                </a:solidFill>
                <a:latin typeface="+mn-ea"/>
                <a:cs typeface="+mn-ea"/>
              </a:rPr>
              <a:t>Controller层</a:t>
            </a:r>
            <a:endParaRPr lang="zh-CN" altLang="en-US" b="1">
              <a:solidFill>
                <a:schemeClr val="accent1"/>
              </a:solidFill>
              <a:latin typeface="+mn-ea"/>
              <a:cs typeface="+mn-ea"/>
            </a:endParaRPr>
          </a:p>
        </p:txBody>
      </p:sp>
      <p:sp>
        <p:nvSpPr>
          <p:cNvPr id="25" name="椭圆 24"/>
          <p:cNvSpPr/>
          <p:nvPr>
            <p:custDataLst>
              <p:tags r:id="rId8"/>
            </p:custDataLst>
          </p:nvPr>
        </p:nvSpPr>
        <p:spPr>
          <a:xfrm>
            <a:off x="3386441" y="3475606"/>
            <a:ext cx="796441" cy="796441"/>
          </a:xfrm>
          <a:prstGeom prst="ellipse">
            <a:avLst/>
          </a:prstGeom>
          <a:solidFill>
            <a:schemeClr val="accent1"/>
          </a:solidFill>
          <a:ln w="31750">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latin typeface="MiSans Demibold" charset="0"/>
              <a:sym typeface="MiSans Demibold" charset="0"/>
            </a:endParaRPr>
          </a:p>
        </p:txBody>
      </p:sp>
      <p:sp>
        <p:nvSpPr>
          <p:cNvPr id="26" name="椭圆 25"/>
          <p:cNvSpPr/>
          <p:nvPr>
            <p:custDataLst>
              <p:tags r:id="rId9"/>
            </p:custDataLst>
          </p:nvPr>
        </p:nvSpPr>
        <p:spPr>
          <a:xfrm>
            <a:off x="8000832" y="3475606"/>
            <a:ext cx="796441" cy="796441"/>
          </a:xfrm>
          <a:prstGeom prst="ellipse">
            <a:avLst/>
          </a:prstGeom>
          <a:solidFill>
            <a:schemeClr val="accent1"/>
          </a:solidFill>
          <a:ln w="31750">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dirty="0">
              <a:latin typeface="MiSans Demibold" charset="0"/>
              <a:sym typeface="MiSans Demibold" charset="0"/>
            </a:endParaRPr>
          </a:p>
        </p:txBody>
      </p:sp>
      <p:pic>
        <p:nvPicPr>
          <p:cNvPr id="27" name="图片 21" descr="32313538333935363b32313538333935353bb3a4c6aab6c1ceef"/>
          <p:cNvPicPr>
            <a:picLocks noChangeAspect="1"/>
          </p:cNvPicPr>
          <p:nvPr>
            <p:custDataLst>
              <p:tags r:id="rId10"/>
            </p:custDataLst>
          </p:nvPr>
        </p:nvPicPr>
        <p:blipFill>
          <a:blip r:embed="rId11">
            <a:extLst>
              <a:ext uri="{96DAC541-7B7A-43D3-8B79-37D633B846F1}">
                <asvg:svgBlip xmlns:asvg="http://schemas.microsoft.com/office/drawing/2016/SVG/main" r:embed="rId12"/>
              </a:ext>
            </a:extLst>
          </a:blip>
          <a:stretch>
            <a:fillRect/>
          </a:stretch>
        </p:blipFill>
        <p:spPr>
          <a:xfrm>
            <a:off x="3621999" y="3711164"/>
            <a:ext cx="324838" cy="324838"/>
          </a:xfrm>
          <a:prstGeom prst="rect">
            <a:avLst/>
          </a:prstGeom>
        </p:spPr>
      </p:pic>
      <p:pic>
        <p:nvPicPr>
          <p:cNvPr id="32" name="图片 13" descr="32313538333935363b32313538333934373bcec4bcfebcd0"/>
          <p:cNvPicPr>
            <a:picLocks noChangeAspect="1"/>
          </p:cNvPicPr>
          <p:nvPr>
            <p:custDataLst>
              <p:tags r:id="rId13"/>
            </p:custDataLst>
          </p:nvPr>
        </p:nvPicPr>
        <p:blipFill>
          <a:blip r:embed="rId14">
            <a:extLst>
              <a:ext uri="{96DAC541-7B7A-43D3-8B79-37D633B846F1}">
                <asvg:svgBlip xmlns:asvg="http://schemas.microsoft.com/office/drawing/2016/SVG/main" r:embed="rId15"/>
              </a:ext>
            </a:extLst>
          </a:blip>
          <a:stretch>
            <a:fillRect/>
          </a:stretch>
        </p:blipFill>
        <p:spPr>
          <a:xfrm>
            <a:off x="8236390" y="3711164"/>
            <a:ext cx="324838" cy="324838"/>
          </a:xfrm>
          <a:prstGeom prst="rect">
            <a:avLst/>
          </a:prstGeom>
        </p:spPr>
      </p:pic>
    </p:spTree>
    <p:custDataLst>
      <p:tags r:id="rId16"/>
    </p:custData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data/temp/1dff663f-f5a2-11ef-a499-367a86ea1d41.jpg1dff663f-f5a2-11ef-a499-367a86ea1d41"/>
          <p:cNvPicPr>
            <a:picLocks noChangeAspect="1"/>
          </p:cNvPicPr>
          <p:nvPr>
            <p:custDataLst>
              <p:tags r:id="rId1"/>
            </p:custDataLst>
          </p:nvPr>
        </p:nvPicPr>
        <p:blipFill>
          <a:blip r:embed="rId2"/>
          <a:srcRect l="12143" r="12143"/>
          <a:stretch>
            <a:fillRect/>
          </a:stretch>
        </p:blipFill>
        <p:spPr>
          <a:xfrm>
            <a:off x="5920740" y="0"/>
            <a:ext cx="6277610" cy="6857365"/>
          </a:xfrm>
          <a:custGeom>
            <a:avLst/>
            <a:gdLst/>
            <a:ahLst/>
            <a:cxnLst>
              <a:cxn ang="3">
                <a:pos x="hc" y="t"/>
              </a:cxn>
              <a:cxn ang="cd2">
                <a:pos x="l" y="vc"/>
              </a:cxn>
              <a:cxn ang="cd4">
                <a:pos x="hc" y="b"/>
              </a:cxn>
              <a:cxn ang="0">
                <a:pos x="r" y="vc"/>
              </a:cxn>
            </a:cxnLst>
            <a:rect l="l" t="t" r="r" b="b"/>
            <a:pathLst>
              <a:path w="9886" h="10799">
                <a:moveTo>
                  <a:pt x="2361" y="0"/>
                </a:moveTo>
                <a:lnTo>
                  <a:pt x="9886" y="0"/>
                </a:lnTo>
                <a:lnTo>
                  <a:pt x="9886" y="10799"/>
                </a:lnTo>
                <a:lnTo>
                  <a:pt x="2232" y="10798"/>
                </a:lnTo>
                <a:lnTo>
                  <a:pt x="0" y="5399"/>
                </a:lnTo>
                <a:lnTo>
                  <a:pt x="2361" y="0"/>
                </a:lnTo>
                <a:close/>
              </a:path>
            </a:pathLst>
          </a:custGeom>
          <a:solidFill>
            <a:schemeClr val="accent1"/>
          </a:solidFill>
          <a:ln>
            <a:solidFill>
              <a:schemeClr val="accent1">
                <a:alpha val="20000"/>
              </a:schemeClr>
            </a:solidFill>
          </a:ln>
        </p:spPr>
      </p:pic>
      <p:sp>
        <p:nvSpPr>
          <p:cNvPr id="3" name="标题 2"/>
          <p:cNvSpPr>
            <a:spLocks noGrp="1"/>
          </p:cNvSpPr>
          <p:nvPr>
            <p:ph type="title"/>
            <p:custDataLst>
              <p:tags r:id="rId3"/>
            </p:custDataLst>
          </p:nvPr>
        </p:nvSpPr>
        <p:spPr>
          <a:xfrm>
            <a:off x="907732" y="1591309"/>
            <a:ext cx="4014787" cy="1462088"/>
          </a:xfrm>
        </p:spPr>
        <p:txBody>
          <a:bodyPr lIns="0" tIns="0" rIns="0" bIns="0" anchor="t" anchorCtr="0">
            <a:noAutofit/>
          </a:bodyPr>
          <a:lstStyle/>
          <a:p>
            <a:pPr algn="l"/>
            <a:r>
              <a:rPr lang="zh-CN" altLang="en-US" sz="4400" dirty="0"/>
              <a:t>总体架构</a:t>
            </a:r>
            <a:endParaRPr lang="zh-CN" altLang="en-US" sz="4400" dirty="0"/>
          </a:p>
        </p:txBody>
      </p:sp>
      <p:sp>
        <p:nvSpPr>
          <p:cNvPr id="6" name="图形 4"/>
          <p:cNvSpPr/>
          <p:nvPr>
            <p:custDataLst>
              <p:tags r:id="rId4"/>
            </p:custDataLst>
          </p:nvPr>
        </p:nvSpPr>
        <p:spPr>
          <a:xfrm rot="10800000">
            <a:off x="5753735" y="0"/>
            <a:ext cx="1983740" cy="6858635"/>
          </a:xfrm>
          <a:custGeom>
            <a:avLst/>
            <a:gdLst>
              <a:gd name="connsiteX0" fmla="*/ 0 w 4532499"/>
              <a:gd name="connsiteY0" fmla="*/ 0 h 6847690"/>
              <a:gd name="connsiteX1" fmla="*/ 1343436 w 4532499"/>
              <a:gd name="connsiteY1" fmla="*/ 0 h 6847690"/>
              <a:gd name="connsiteX2" fmla="*/ 4532500 w 4532499"/>
              <a:gd name="connsiteY2" fmla="*/ 3423846 h 6847690"/>
              <a:gd name="connsiteX3" fmla="*/ 1343436 w 4532499"/>
              <a:gd name="connsiteY3" fmla="*/ 6847691 h 6847690"/>
              <a:gd name="connsiteX4" fmla="*/ 0 w 4532499"/>
              <a:gd name="connsiteY4" fmla="*/ 6847691 h 6847690"/>
              <a:gd name="connsiteX5" fmla="*/ 3205041 w 4532499"/>
              <a:gd name="connsiteY5" fmla="*/ 3423846 h 6847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32499" h="6847690">
                <a:moveTo>
                  <a:pt x="0" y="0"/>
                </a:moveTo>
                <a:lnTo>
                  <a:pt x="1343436" y="0"/>
                </a:lnTo>
                <a:lnTo>
                  <a:pt x="4532500" y="3423846"/>
                </a:lnTo>
                <a:lnTo>
                  <a:pt x="1343436" y="6847691"/>
                </a:lnTo>
                <a:lnTo>
                  <a:pt x="0" y="6847691"/>
                </a:lnTo>
                <a:lnTo>
                  <a:pt x="3205041" y="3423846"/>
                </a:lnTo>
                <a:close/>
              </a:path>
            </a:pathLst>
          </a:custGeom>
          <a:gradFill>
            <a:gsLst>
              <a:gs pos="0">
                <a:schemeClr val="accent1">
                  <a:lumMod val="75000"/>
                </a:schemeClr>
              </a:gs>
              <a:gs pos="100000">
                <a:schemeClr val="accent1">
                  <a:lumMod val="60000"/>
                  <a:lumOff val="40000"/>
                </a:schemeClr>
              </a:gs>
            </a:gsLst>
            <a:lin ang="5400000" scaled="1"/>
          </a:gradFill>
          <a:ln w="16801" cap="flat">
            <a:noFill/>
            <a:prstDash val="solid"/>
            <a:miter/>
          </a:ln>
        </p:spPr>
        <p:txBody>
          <a:bodyPr rtlCol="0" anchor="ctr"/>
          <a:lstStyle/>
          <a:p>
            <a:endParaRPr lang="zh-CN" altLang="en-US" dirty="0">
              <a:solidFill>
                <a:schemeClr val="accent6"/>
              </a:solidFill>
              <a:latin typeface="MiSans Demibold" charset="0"/>
              <a:sym typeface="MiSans Demibold" charset="0"/>
            </a:endParaRPr>
          </a:p>
        </p:txBody>
      </p:sp>
      <p:sp>
        <p:nvSpPr>
          <p:cNvPr id="7" name="任意多边形: 形状 6"/>
          <p:cNvSpPr/>
          <p:nvPr>
            <p:custDataLst>
              <p:tags r:id="rId5"/>
            </p:custDataLst>
          </p:nvPr>
        </p:nvSpPr>
        <p:spPr>
          <a:xfrm>
            <a:off x="5519420" y="-635"/>
            <a:ext cx="1508125" cy="6858635"/>
          </a:xfrm>
          <a:custGeom>
            <a:avLst/>
            <a:gdLst>
              <a:gd name="connsiteX0" fmla="*/ 1410247 w 1508125"/>
              <a:gd name="connsiteY0" fmla="*/ 0 h 6858635"/>
              <a:gd name="connsiteX1" fmla="*/ 1508125 w 1508125"/>
              <a:gd name="connsiteY1" fmla="*/ 0 h 6858635"/>
              <a:gd name="connsiteX2" fmla="*/ 109273 w 1508125"/>
              <a:gd name="connsiteY2" fmla="*/ 3441458 h 6858635"/>
              <a:gd name="connsiteX3" fmla="*/ 108509 w 1508125"/>
              <a:gd name="connsiteY3" fmla="*/ 3441471 h 6858635"/>
              <a:gd name="connsiteX4" fmla="*/ 1493656 w 1508125"/>
              <a:gd name="connsiteY4" fmla="*/ 6858635 h 6858635"/>
              <a:gd name="connsiteX5" fmla="*/ 1400449 w 1508125"/>
              <a:gd name="connsiteY5" fmla="*/ 6858635 h 6858635"/>
              <a:gd name="connsiteX6" fmla="*/ 1881 w 1508125"/>
              <a:gd name="connsiteY6" fmla="*/ 3443337 h 6858635"/>
              <a:gd name="connsiteX7" fmla="*/ 0 w 1508125"/>
              <a:gd name="connsiteY7" fmla="*/ 3443370 h 6858635"/>
              <a:gd name="connsiteX8" fmla="*/ 1410247 w 1508125"/>
              <a:gd name="connsiteY8" fmla="*/ 0 h 6858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8125" h="6858635">
                <a:moveTo>
                  <a:pt x="1410247" y="0"/>
                </a:moveTo>
                <a:lnTo>
                  <a:pt x="1508125" y="0"/>
                </a:lnTo>
                <a:lnTo>
                  <a:pt x="109273" y="3441458"/>
                </a:lnTo>
                <a:lnTo>
                  <a:pt x="108509" y="3441471"/>
                </a:lnTo>
                <a:lnTo>
                  <a:pt x="1493656" y="6858635"/>
                </a:lnTo>
                <a:lnTo>
                  <a:pt x="1400449" y="6858635"/>
                </a:lnTo>
                <a:lnTo>
                  <a:pt x="1881" y="3443337"/>
                </a:lnTo>
                <a:lnTo>
                  <a:pt x="0" y="3443370"/>
                </a:lnTo>
                <a:lnTo>
                  <a:pt x="1410247" y="0"/>
                </a:ln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MiSans Demibold" charset="0"/>
              <a:sym typeface="MiSans Demibold" charset="0"/>
            </a:endParaRPr>
          </a:p>
        </p:txBody>
      </p:sp>
      <p:sp>
        <p:nvSpPr>
          <p:cNvPr id="10" name="矩形 9"/>
          <p:cNvSpPr/>
          <p:nvPr>
            <p:custDataLst>
              <p:tags r:id="rId6"/>
            </p:custDataLst>
          </p:nvPr>
        </p:nvSpPr>
        <p:spPr>
          <a:xfrm>
            <a:off x="923925" y="4117340"/>
            <a:ext cx="4596130" cy="2305050"/>
          </a:xfrm>
          <a:prstGeom prst="rect">
            <a:avLst/>
          </a:prstGeom>
          <a:noFill/>
        </p:spPr>
        <p:txBody>
          <a:bodyPr wrap="square" lIns="0" tIns="0" rIns="0" bIns="0" rtlCol="0" anchor="t" anchorCtr="0">
            <a:normAutofit/>
          </a:bodyPr>
          <a:p>
            <a:pPr marL="0" algn="l" rtl="0" eaLnBrk="1" latinLnBrk="0" hangingPunct="1">
              <a:lnSpc>
                <a:spcPct val="150000"/>
              </a:lnSpc>
              <a:spcBef>
                <a:spcPts val="0"/>
              </a:spcBef>
              <a:spcAft>
                <a:spcPts val="0"/>
              </a:spcAft>
            </a:pPr>
            <a:r>
              <a:rPr lang="zh-CN" altLang="en-US" sz="1600" kern="0" dirty="0">
                <a:ln>
                  <a:noFill/>
                  <a:prstDash val="sysDot"/>
                </a:ln>
                <a:solidFill>
                  <a:schemeClr val="tx1">
                    <a:lumMod val="85000"/>
                    <a:lumOff val="15000"/>
                  </a:schemeClr>
                </a:solidFill>
                <a:latin typeface="+mn-ea"/>
                <a:sym typeface="+mn-ea"/>
              </a:rPr>
              <a:t>View层接收用户请求并传递给Controller层，Controller层调用Model层获取或更新数据，然后根据业务逻辑处理结果，选择合适的View层页面进行展示，实现用户与系统的交互。</a:t>
            </a:r>
            <a:endParaRPr lang="zh-CN" altLang="en-US" sz="1600" kern="0" dirty="0">
              <a:ln>
                <a:noFill/>
                <a:prstDash val="sysDot"/>
              </a:ln>
              <a:solidFill>
                <a:schemeClr val="tx1">
                  <a:lumMod val="85000"/>
                  <a:lumOff val="15000"/>
                </a:schemeClr>
              </a:solidFill>
              <a:latin typeface="+mn-ea"/>
              <a:sym typeface="+mn-ea"/>
            </a:endParaRPr>
          </a:p>
        </p:txBody>
      </p:sp>
      <p:sp>
        <p:nvSpPr>
          <p:cNvPr id="11" name="圆角矩形 13"/>
          <p:cNvSpPr/>
          <p:nvPr>
            <p:custDataLst>
              <p:tags r:id="rId7"/>
            </p:custDataLst>
          </p:nvPr>
        </p:nvSpPr>
        <p:spPr>
          <a:xfrm>
            <a:off x="924312" y="3474955"/>
            <a:ext cx="1827836" cy="527735"/>
          </a:xfrm>
          <a:prstGeom prst="roundRect">
            <a:avLst>
              <a:gd name="adj" fmla="val 20150"/>
            </a:avLst>
          </a:prstGeom>
          <a:gradFill>
            <a:gsLst>
              <a:gs pos="0">
                <a:schemeClr val="accent1"/>
              </a:gs>
              <a:gs pos="100000">
                <a:schemeClr val="accent1">
                  <a:lumMod val="60000"/>
                  <a:lumOff val="40000"/>
                </a:schemeClr>
              </a:gs>
            </a:gsLst>
            <a:lin ang="0" scaled="0"/>
          </a:gradFill>
          <a:ln>
            <a:noFill/>
          </a:ln>
          <a:effectLst>
            <a:outerShdw blurRad="127000" dist="38100" dir="2700000" algn="tl" rotWithShape="0">
              <a:schemeClr val="accent1">
                <a:alpha val="25000"/>
              </a:schemeClr>
            </a:outerShdw>
          </a:effectLst>
        </p:spPr>
        <p:style>
          <a:lnRef idx="2">
            <a:srgbClr val="376FFF">
              <a:shade val="50000"/>
            </a:srgbClr>
          </a:lnRef>
          <a:fillRef idx="1">
            <a:srgbClr val="376FFF"/>
          </a:fillRef>
          <a:effectRef idx="0">
            <a:srgbClr val="376FFF"/>
          </a:effectRef>
          <a:fontRef idx="minor">
            <a:srgbClr val="FFFFFF"/>
          </a:fontRef>
        </p:style>
        <p:txBody>
          <a:bodyPr vertOverflow="overflow" horzOverflow="overflow" vert="horz" wrap="square" lIns="0" tIns="0" rIns="0" bIns="0" numCol="1" spcCol="0" rtlCol="0" fromWordArt="0" anchor="ctr" anchorCtr="0" forceAA="0" compatLnSpc="1">
            <a:noAutofit/>
          </a:bodyPr>
          <a:p>
            <a:pPr algn="ctr">
              <a:spcBef>
                <a:spcPct val="0"/>
              </a:spcBef>
              <a:spcAft>
                <a:spcPct val="0"/>
              </a:spcAft>
            </a:pPr>
            <a:r>
              <a:rPr lang="zh-CN" altLang="en-US" sz="2000" b="1" dirty="0">
                <a:uFillTx/>
                <a:latin typeface="+mn-ea"/>
                <a:cs typeface="+mn-ea"/>
                <a:sym typeface="+mn-ea"/>
              </a:rPr>
              <a:t>各层协作关系</a:t>
            </a:r>
            <a:endParaRPr lang="zh-CN" altLang="en-US" sz="2000" b="1" dirty="0">
              <a:uFillTx/>
              <a:latin typeface="+mn-ea"/>
              <a:cs typeface="+mn-ea"/>
              <a:sym typeface="+mn-ea"/>
            </a:endParaRPr>
          </a:p>
        </p:txBody>
      </p:sp>
    </p:spTree>
    <p:custDataLst>
      <p:tags r:id="rId8"/>
    </p:custData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标题 16"/>
          <p:cNvSpPr>
            <a:spLocks noGrp="1"/>
          </p:cNvSpPr>
          <p:nvPr>
            <p:ph type="title"/>
            <p:custDataLst>
              <p:tags r:id="rId1"/>
            </p:custDataLst>
          </p:nvPr>
        </p:nvSpPr>
        <p:spPr/>
        <p:txBody>
          <a:bodyPr/>
          <a:lstStyle/>
          <a:p>
            <a:r>
              <a:rPr lang="zh-CN" altLang="en-US"/>
              <a:t>数据库设计</a:t>
            </a:r>
            <a:endParaRPr lang="zh-CN" altLang="en-US"/>
          </a:p>
        </p:txBody>
      </p:sp>
      <p:cxnSp>
        <p:nvCxnSpPr>
          <p:cNvPr id="14" name="直接连接符 13"/>
          <p:cNvCxnSpPr/>
          <p:nvPr>
            <p:custDataLst>
              <p:tags r:id="rId2"/>
            </p:custDataLst>
          </p:nvPr>
        </p:nvCxnSpPr>
        <p:spPr>
          <a:xfrm>
            <a:off x="3222308" y="2473857"/>
            <a:ext cx="1908000" cy="0"/>
          </a:xfrm>
          <a:prstGeom prst="line">
            <a:avLst/>
          </a:prstGeom>
          <a:ln>
            <a:solidFill>
              <a:schemeClr val="tx1">
                <a:lumMod val="85000"/>
                <a:lumOff val="15000"/>
              </a:schemeClr>
            </a:solidFill>
          </a:ln>
        </p:spPr>
        <p:style>
          <a:lnRef idx="2">
            <a:schemeClr val="accent1"/>
          </a:lnRef>
          <a:fillRef idx="0">
            <a:srgbClr val="FFFFFF"/>
          </a:fillRef>
          <a:effectRef idx="0">
            <a:srgbClr val="FFFFFF"/>
          </a:effectRef>
          <a:fontRef idx="minor">
            <a:schemeClr val="tx1"/>
          </a:fontRef>
        </p:style>
      </p:cxnSp>
      <p:sp>
        <p:nvSpPr>
          <p:cNvPr id="21" name="矩形 20"/>
          <p:cNvSpPr/>
          <p:nvPr>
            <p:custDataLst>
              <p:tags r:id="rId3"/>
            </p:custDataLst>
          </p:nvPr>
        </p:nvSpPr>
        <p:spPr>
          <a:xfrm>
            <a:off x="695008" y="4489982"/>
            <a:ext cx="3142615" cy="1953260"/>
          </a:xfrm>
          <a:prstGeom prst="rect">
            <a:avLst/>
          </a:prstGeom>
          <a:noFill/>
        </p:spPr>
        <p:txBody>
          <a:bodyPr wrap="square" lIns="0" tIns="0" rIns="0" bIns="0" rtlCol="0" anchor="t" anchorCtr="0">
            <a:noAutofit/>
          </a:bodyPr>
          <a:p>
            <a:pPr algn="ctr">
              <a:lnSpc>
                <a:spcPct val="150000"/>
              </a:lnSpc>
              <a:spcBef>
                <a:spcPct val="0"/>
              </a:spcBef>
              <a:spcAft>
                <a:spcPct val="0"/>
              </a:spcAft>
            </a:pPr>
            <a:r>
              <a:rPr lang="zh-CN" altLang="en-US" sz="1400" dirty="0">
                <a:solidFill>
                  <a:schemeClr val="tx1">
                    <a:lumMod val="85000"/>
                    <a:lumOff val="15000"/>
                  </a:schemeClr>
                </a:solidFill>
                <a:latin typeface="+mn-ea"/>
                <a:cs typeface="+mn-ea"/>
              </a:rPr>
              <a:t>包含图书ID、书名、单价、类型、库存、售出、描述等字段。图书ID为自动编号的数字类型，作为主键且不能为空；其他字段根据实际信息设置数据类型，用于存储图书的详细信息。</a:t>
            </a:r>
            <a:endParaRPr lang="zh-CN" altLang="en-US" sz="1400" dirty="0">
              <a:solidFill>
                <a:schemeClr val="tx1">
                  <a:lumMod val="85000"/>
                  <a:lumOff val="15000"/>
                </a:schemeClr>
              </a:solidFill>
              <a:latin typeface="+mn-ea"/>
              <a:cs typeface="+mn-ea"/>
            </a:endParaRPr>
          </a:p>
        </p:txBody>
      </p:sp>
      <p:sp>
        <p:nvSpPr>
          <p:cNvPr id="26" name="矩形 25"/>
          <p:cNvSpPr/>
          <p:nvPr>
            <p:custDataLst>
              <p:tags r:id="rId4"/>
            </p:custDataLst>
          </p:nvPr>
        </p:nvSpPr>
        <p:spPr>
          <a:xfrm>
            <a:off x="695008" y="3928642"/>
            <a:ext cx="3142615" cy="407670"/>
          </a:xfrm>
          <a:prstGeom prst="rect">
            <a:avLst/>
          </a:prstGeom>
          <a:noFill/>
        </p:spPr>
        <p:txBody>
          <a:bodyPr wrap="square" lIns="0" tIns="0" rIns="0" bIns="0" rtlCol="0" anchor="b">
            <a:noAutofit/>
          </a:bodyPr>
          <a:p>
            <a:pPr algn="ctr">
              <a:spcBef>
                <a:spcPct val="0"/>
              </a:spcBef>
              <a:spcAft>
                <a:spcPct val="0"/>
              </a:spcAft>
            </a:pPr>
            <a:r>
              <a:rPr lang="zh-CN" altLang="en-US" sz="2000" b="1" dirty="0">
                <a:solidFill>
                  <a:schemeClr val="accent1"/>
                </a:solidFill>
                <a:latin typeface="+mn-ea"/>
                <a:cs typeface="+mn-ea"/>
              </a:rPr>
              <a:t>图书信息表</a:t>
            </a:r>
            <a:endParaRPr lang="zh-CN" altLang="en-US" sz="2000" b="1" dirty="0">
              <a:solidFill>
                <a:schemeClr val="accent1"/>
              </a:solidFill>
              <a:latin typeface="+mn-ea"/>
              <a:cs typeface="+mn-ea"/>
            </a:endParaRPr>
          </a:p>
        </p:txBody>
      </p:sp>
      <p:pic>
        <p:nvPicPr>
          <p:cNvPr id="28" name="图片 5" descr="32313538333630393b32313538333731303bbdbbd7f7d2b5"/>
          <p:cNvPicPr>
            <a:picLocks noChangeAspect="1"/>
          </p:cNvPicPr>
          <p:nvPr>
            <p:custDataLst>
              <p:tags r:id="rId5"/>
            </p:custDataLst>
          </p:nvPr>
        </p:nvPicPr>
        <p:blipFill>
          <a:blip r:embed="rId6">
            <a:extLst>
              <a:ext uri="{96DAC541-7B7A-43D3-8B79-37D633B846F1}">
                <asvg:svgBlip xmlns:asvg="http://schemas.microsoft.com/office/drawing/2016/SVG/main" r:embed="rId7"/>
              </a:ext>
            </a:extLst>
          </a:blip>
          <a:stretch>
            <a:fillRect/>
          </a:stretch>
        </p:blipFill>
        <p:spPr>
          <a:xfrm>
            <a:off x="2003743" y="2225572"/>
            <a:ext cx="525600" cy="525600"/>
          </a:xfrm>
          <a:prstGeom prst="rect">
            <a:avLst/>
          </a:prstGeom>
        </p:spPr>
      </p:pic>
      <p:sp>
        <p:nvSpPr>
          <p:cNvPr id="29" name="弧形 28"/>
          <p:cNvSpPr/>
          <p:nvPr>
            <p:custDataLst>
              <p:tags r:id="rId8"/>
            </p:custDataLst>
          </p:nvPr>
        </p:nvSpPr>
        <p:spPr>
          <a:xfrm>
            <a:off x="1307783" y="1515642"/>
            <a:ext cx="1916430" cy="1916430"/>
          </a:xfrm>
          <a:prstGeom prst="arc">
            <a:avLst>
              <a:gd name="adj1" fmla="val 6375916"/>
              <a:gd name="adj2" fmla="val 4453969"/>
            </a:avLst>
          </a:prstGeom>
          <a:noFill/>
          <a:ln>
            <a:solidFill>
              <a:schemeClr val="tx1">
                <a:lumMod val="85000"/>
                <a:lumOff val="15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latin typeface="MiSans Demibold" charset="0"/>
              <a:sym typeface="MiSans Demibold" charset="0"/>
            </a:endParaRPr>
          </a:p>
        </p:txBody>
      </p:sp>
      <p:sp>
        <p:nvSpPr>
          <p:cNvPr id="31" name="椭圆 30"/>
          <p:cNvSpPr/>
          <p:nvPr>
            <p:custDataLst>
              <p:tags r:id="rId9"/>
            </p:custDataLst>
          </p:nvPr>
        </p:nvSpPr>
        <p:spPr>
          <a:xfrm>
            <a:off x="1998028" y="3133622"/>
            <a:ext cx="536575" cy="536575"/>
          </a:xfrm>
          <a:prstGeom prst="ellipse">
            <a:avLst/>
          </a:prstGeom>
          <a:noFill/>
          <a:ln>
            <a:solidFill>
              <a:schemeClr val="tx1">
                <a:lumMod val="85000"/>
                <a:lumOff val="15000"/>
              </a:schemeClr>
            </a:solidFill>
          </a:ln>
        </p:spPr>
        <p:style>
          <a:lnRef idx="2">
            <a:schemeClr val="accent1">
              <a:lumMod val="75000"/>
            </a:schemeClr>
          </a:lnRef>
          <a:fillRef idx="1">
            <a:schemeClr val="accent1"/>
          </a:fillRef>
          <a:effectRef idx="0">
            <a:srgbClr val="FFFFFF"/>
          </a:effectRef>
          <a:fontRef idx="minor">
            <a:schemeClr val="lt1"/>
          </a:fontRef>
        </p:style>
        <p:txBody>
          <a:bodyPr wrap="none" lIns="0" tIns="0" rIns="0" bIns="0" rtlCol="0" anchor="ctr">
            <a:normAutofit/>
          </a:bodyPr>
          <a:p>
            <a:pPr algn="ctr">
              <a:spcBef>
                <a:spcPct val="0"/>
              </a:spcBef>
              <a:spcAft>
                <a:spcPct val="0"/>
              </a:spcAft>
            </a:pPr>
            <a:r>
              <a:rPr lang="en-US" altLang="zh-CN">
                <a:solidFill>
                  <a:schemeClr val="tx1">
                    <a:lumMod val="85000"/>
                    <a:lumOff val="15000"/>
                  </a:schemeClr>
                </a:solidFill>
                <a:latin typeface="+mn-ea"/>
                <a:cs typeface="+mn-ea"/>
                <a:sym typeface="+mn-ea"/>
              </a:rPr>
              <a:t>1</a:t>
            </a:r>
            <a:endParaRPr lang="en-US" altLang="zh-CN">
              <a:solidFill>
                <a:schemeClr val="tx1">
                  <a:lumMod val="85000"/>
                  <a:lumOff val="15000"/>
                </a:schemeClr>
              </a:solidFill>
              <a:latin typeface="+mn-ea"/>
              <a:cs typeface="+mn-ea"/>
              <a:sym typeface="+mn-ea"/>
            </a:endParaRPr>
          </a:p>
        </p:txBody>
      </p:sp>
      <p:sp>
        <p:nvSpPr>
          <p:cNvPr id="32" name="矩形 31"/>
          <p:cNvSpPr/>
          <p:nvPr>
            <p:custDataLst>
              <p:tags r:id="rId10"/>
            </p:custDataLst>
          </p:nvPr>
        </p:nvSpPr>
        <p:spPr>
          <a:xfrm>
            <a:off x="4524058" y="4489982"/>
            <a:ext cx="3142615" cy="1953260"/>
          </a:xfrm>
          <a:prstGeom prst="rect">
            <a:avLst/>
          </a:prstGeom>
          <a:noFill/>
        </p:spPr>
        <p:txBody>
          <a:bodyPr wrap="square" lIns="0" tIns="0" rIns="0" bIns="0" rtlCol="0" anchor="t" anchorCtr="0">
            <a:noAutofit/>
          </a:bodyPr>
          <a:p>
            <a:pPr algn="ctr">
              <a:lnSpc>
                <a:spcPct val="150000"/>
              </a:lnSpc>
              <a:spcBef>
                <a:spcPct val="0"/>
              </a:spcBef>
              <a:spcAft>
                <a:spcPct val="0"/>
              </a:spcAft>
            </a:pPr>
            <a:r>
              <a:rPr lang="zh-CN" altLang="en-US" sz="1400" dirty="0">
                <a:solidFill>
                  <a:schemeClr val="tx1">
                    <a:lumMod val="85000"/>
                    <a:lumOff val="15000"/>
                  </a:schemeClr>
                </a:solidFill>
                <a:latin typeface="+mn-ea"/>
                <a:cs typeface="+mn-ea"/>
              </a:rPr>
              <a:t>由评论ID、用户ID、图书ID、评论等字段组成。评论ID为主键，用户ID和图书ID用于关联用户和图书，评论字段存储用户对图书的评价内容。</a:t>
            </a:r>
            <a:endParaRPr lang="zh-CN" altLang="en-US" sz="1400" dirty="0">
              <a:solidFill>
                <a:schemeClr val="tx1">
                  <a:lumMod val="85000"/>
                  <a:lumOff val="15000"/>
                </a:schemeClr>
              </a:solidFill>
              <a:latin typeface="+mn-ea"/>
              <a:cs typeface="+mn-ea"/>
            </a:endParaRPr>
          </a:p>
        </p:txBody>
      </p:sp>
      <p:sp>
        <p:nvSpPr>
          <p:cNvPr id="33" name="矩形 32"/>
          <p:cNvSpPr/>
          <p:nvPr>
            <p:custDataLst>
              <p:tags r:id="rId11"/>
            </p:custDataLst>
          </p:nvPr>
        </p:nvSpPr>
        <p:spPr>
          <a:xfrm>
            <a:off x="4630738" y="3928642"/>
            <a:ext cx="2928620" cy="407670"/>
          </a:xfrm>
          <a:prstGeom prst="rect">
            <a:avLst/>
          </a:prstGeom>
          <a:noFill/>
        </p:spPr>
        <p:txBody>
          <a:bodyPr wrap="square" lIns="0" tIns="0" rIns="0" bIns="0" rtlCol="0" anchor="b">
            <a:noAutofit/>
          </a:bodyPr>
          <a:p>
            <a:pPr algn="ctr">
              <a:spcBef>
                <a:spcPct val="0"/>
              </a:spcBef>
              <a:spcAft>
                <a:spcPct val="0"/>
              </a:spcAft>
            </a:pPr>
            <a:r>
              <a:rPr lang="zh-CN" altLang="en-US" sz="2000" b="1" dirty="0">
                <a:solidFill>
                  <a:schemeClr val="accent1"/>
                </a:solidFill>
                <a:latin typeface="+mn-ea"/>
                <a:cs typeface="+mn-ea"/>
              </a:rPr>
              <a:t>评论信息表</a:t>
            </a:r>
            <a:endParaRPr lang="zh-CN" altLang="en-US" sz="2000" b="1" dirty="0">
              <a:solidFill>
                <a:schemeClr val="accent1"/>
              </a:solidFill>
              <a:latin typeface="+mn-ea"/>
              <a:cs typeface="+mn-ea"/>
            </a:endParaRPr>
          </a:p>
        </p:txBody>
      </p:sp>
      <p:sp>
        <p:nvSpPr>
          <p:cNvPr id="34" name="弧形 33"/>
          <p:cNvSpPr/>
          <p:nvPr>
            <p:custDataLst>
              <p:tags r:id="rId12"/>
            </p:custDataLst>
          </p:nvPr>
        </p:nvSpPr>
        <p:spPr>
          <a:xfrm>
            <a:off x="5136833" y="1515642"/>
            <a:ext cx="1916430" cy="1916430"/>
          </a:xfrm>
          <a:prstGeom prst="arc">
            <a:avLst>
              <a:gd name="adj1" fmla="val 6375851"/>
              <a:gd name="adj2" fmla="val 4457771"/>
            </a:avLst>
          </a:prstGeom>
          <a:noFill/>
          <a:ln>
            <a:solidFill>
              <a:schemeClr val="tx1">
                <a:lumMod val="85000"/>
                <a:lumOff val="15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latin typeface="MiSans Demibold" charset="0"/>
              <a:sym typeface="MiSans Demibold" charset="0"/>
            </a:endParaRPr>
          </a:p>
        </p:txBody>
      </p:sp>
      <p:sp>
        <p:nvSpPr>
          <p:cNvPr id="35" name="椭圆 34"/>
          <p:cNvSpPr/>
          <p:nvPr>
            <p:custDataLst>
              <p:tags r:id="rId13"/>
            </p:custDataLst>
          </p:nvPr>
        </p:nvSpPr>
        <p:spPr>
          <a:xfrm>
            <a:off x="5827078" y="3133622"/>
            <a:ext cx="536575" cy="536575"/>
          </a:xfrm>
          <a:prstGeom prst="ellipse">
            <a:avLst/>
          </a:prstGeom>
          <a:noFill/>
          <a:ln>
            <a:solidFill>
              <a:schemeClr val="tx1">
                <a:lumMod val="85000"/>
                <a:lumOff val="15000"/>
              </a:schemeClr>
            </a:solidFill>
          </a:ln>
        </p:spPr>
        <p:style>
          <a:lnRef idx="2">
            <a:schemeClr val="accent1">
              <a:lumMod val="75000"/>
            </a:schemeClr>
          </a:lnRef>
          <a:fillRef idx="1">
            <a:schemeClr val="accent1"/>
          </a:fillRef>
          <a:effectRef idx="0">
            <a:srgbClr val="FFFFFF"/>
          </a:effectRef>
          <a:fontRef idx="minor">
            <a:schemeClr val="lt1"/>
          </a:fontRef>
        </p:style>
        <p:txBody>
          <a:bodyPr wrap="none" lIns="0" tIns="0" rIns="0" bIns="0" rtlCol="0" anchor="ctr">
            <a:normAutofit/>
          </a:bodyPr>
          <a:p>
            <a:pPr algn="ctr">
              <a:spcBef>
                <a:spcPct val="0"/>
              </a:spcBef>
              <a:spcAft>
                <a:spcPct val="0"/>
              </a:spcAft>
            </a:pPr>
            <a:r>
              <a:rPr lang="en-US" altLang="zh-CN">
                <a:solidFill>
                  <a:schemeClr val="tx1">
                    <a:lumMod val="85000"/>
                    <a:lumOff val="15000"/>
                  </a:schemeClr>
                </a:solidFill>
                <a:latin typeface="+mn-ea"/>
                <a:cs typeface="+mn-ea"/>
                <a:sym typeface="+mn-ea"/>
              </a:rPr>
              <a:t>2</a:t>
            </a:r>
            <a:endParaRPr lang="en-US" altLang="zh-CN">
              <a:solidFill>
                <a:schemeClr val="tx1">
                  <a:lumMod val="85000"/>
                  <a:lumOff val="15000"/>
                </a:schemeClr>
              </a:solidFill>
              <a:latin typeface="+mn-ea"/>
              <a:cs typeface="+mn-ea"/>
              <a:sym typeface="+mn-ea"/>
            </a:endParaRPr>
          </a:p>
        </p:txBody>
      </p:sp>
      <p:sp>
        <p:nvSpPr>
          <p:cNvPr id="36" name="矩形 35"/>
          <p:cNvSpPr/>
          <p:nvPr>
            <p:custDataLst>
              <p:tags r:id="rId14"/>
            </p:custDataLst>
          </p:nvPr>
        </p:nvSpPr>
        <p:spPr>
          <a:xfrm>
            <a:off x="8354378" y="4489982"/>
            <a:ext cx="3142615" cy="1953260"/>
          </a:xfrm>
          <a:prstGeom prst="rect">
            <a:avLst/>
          </a:prstGeom>
          <a:noFill/>
        </p:spPr>
        <p:txBody>
          <a:bodyPr wrap="square" lIns="0" tIns="0" rIns="0" bIns="0" rtlCol="0" anchor="t" anchorCtr="0">
            <a:noAutofit/>
          </a:bodyPr>
          <a:p>
            <a:pPr algn="ctr">
              <a:lnSpc>
                <a:spcPct val="150000"/>
              </a:lnSpc>
              <a:spcBef>
                <a:spcPct val="0"/>
              </a:spcBef>
              <a:spcAft>
                <a:spcPct val="0"/>
              </a:spcAft>
            </a:pPr>
            <a:r>
              <a:rPr lang="zh-CN" altLang="en-US" sz="1400" dirty="0">
                <a:solidFill>
                  <a:schemeClr val="tx1">
                    <a:lumMod val="85000"/>
                    <a:lumOff val="15000"/>
                  </a:schemeClr>
                </a:solidFill>
                <a:latin typeface="+mn-ea"/>
                <a:cs typeface="+mn-ea"/>
              </a:rPr>
              <a:t>记录用户ID、姓名、密码、年龄、电话、描述等信息。用户ID为自动编号的数字类型，作为主键；密码、电话等字段根据实际需求设置数据类型，用于存储用户的基本信息。</a:t>
            </a:r>
            <a:endParaRPr lang="zh-CN" altLang="en-US" sz="1400" dirty="0">
              <a:solidFill>
                <a:schemeClr val="tx1">
                  <a:lumMod val="85000"/>
                  <a:lumOff val="15000"/>
                </a:schemeClr>
              </a:solidFill>
              <a:latin typeface="+mn-ea"/>
              <a:cs typeface="+mn-ea"/>
            </a:endParaRPr>
          </a:p>
        </p:txBody>
      </p:sp>
      <p:sp>
        <p:nvSpPr>
          <p:cNvPr id="37" name="矩形 36"/>
          <p:cNvSpPr/>
          <p:nvPr>
            <p:custDataLst>
              <p:tags r:id="rId15"/>
            </p:custDataLst>
          </p:nvPr>
        </p:nvSpPr>
        <p:spPr>
          <a:xfrm>
            <a:off x="8353108" y="3928642"/>
            <a:ext cx="3145154" cy="407670"/>
          </a:xfrm>
          <a:prstGeom prst="rect">
            <a:avLst/>
          </a:prstGeom>
          <a:noFill/>
        </p:spPr>
        <p:txBody>
          <a:bodyPr wrap="square" lIns="0" tIns="0" rIns="0" bIns="0" rtlCol="0" anchor="b">
            <a:noAutofit/>
          </a:bodyPr>
          <a:p>
            <a:pPr algn="ctr">
              <a:spcBef>
                <a:spcPct val="0"/>
              </a:spcBef>
              <a:spcAft>
                <a:spcPct val="0"/>
              </a:spcAft>
            </a:pPr>
            <a:r>
              <a:rPr lang="zh-CN" altLang="en-US" sz="2000" b="1" dirty="0">
                <a:solidFill>
                  <a:schemeClr val="accent1"/>
                </a:solidFill>
                <a:latin typeface="+mn-ea"/>
                <a:cs typeface="+mn-ea"/>
              </a:rPr>
              <a:t>用户信息表</a:t>
            </a:r>
            <a:endParaRPr lang="zh-CN" altLang="en-US" sz="2000" b="1" dirty="0">
              <a:solidFill>
                <a:schemeClr val="accent1"/>
              </a:solidFill>
              <a:latin typeface="+mn-ea"/>
              <a:cs typeface="+mn-ea"/>
            </a:endParaRPr>
          </a:p>
        </p:txBody>
      </p:sp>
      <p:sp>
        <p:nvSpPr>
          <p:cNvPr id="38" name="弧形 37"/>
          <p:cNvSpPr/>
          <p:nvPr>
            <p:custDataLst>
              <p:tags r:id="rId16"/>
            </p:custDataLst>
          </p:nvPr>
        </p:nvSpPr>
        <p:spPr>
          <a:xfrm>
            <a:off x="8967153" y="1515642"/>
            <a:ext cx="1916430" cy="1916430"/>
          </a:xfrm>
          <a:prstGeom prst="arc">
            <a:avLst>
              <a:gd name="adj1" fmla="val 6392578"/>
              <a:gd name="adj2" fmla="val 4437989"/>
            </a:avLst>
          </a:prstGeom>
          <a:noFill/>
          <a:ln>
            <a:solidFill>
              <a:schemeClr val="tx1">
                <a:lumMod val="85000"/>
                <a:lumOff val="15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latin typeface="MiSans Demibold" charset="0"/>
              <a:sym typeface="MiSans Demibold" charset="0"/>
            </a:endParaRPr>
          </a:p>
        </p:txBody>
      </p:sp>
      <p:sp>
        <p:nvSpPr>
          <p:cNvPr id="39" name="椭圆 38"/>
          <p:cNvSpPr/>
          <p:nvPr>
            <p:custDataLst>
              <p:tags r:id="rId17"/>
            </p:custDataLst>
          </p:nvPr>
        </p:nvSpPr>
        <p:spPr>
          <a:xfrm>
            <a:off x="9657398" y="3133622"/>
            <a:ext cx="536575" cy="536575"/>
          </a:xfrm>
          <a:prstGeom prst="ellipse">
            <a:avLst/>
          </a:prstGeom>
          <a:noFill/>
          <a:ln>
            <a:solidFill>
              <a:schemeClr val="tx1">
                <a:lumMod val="85000"/>
                <a:lumOff val="15000"/>
              </a:schemeClr>
            </a:solidFill>
          </a:ln>
        </p:spPr>
        <p:style>
          <a:lnRef idx="2">
            <a:schemeClr val="accent1">
              <a:lumMod val="75000"/>
            </a:schemeClr>
          </a:lnRef>
          <a:fillRef idx="1">
            <a:schemeClr val="accent1"/>
          </a:fillRef>
          <a:effectRef idx="0">
            <a:srgbClr val="FFFFFF"/>
          </a:effectRef>
          <a:fontRef idx="minor">
            <a:schemeClr val="lt1"/>
          </a:fontRef>
        </p:style>
        <p:txBody>
          <a:bodyPr wrap="none" lIns="0" tIns="0" rIns="0" bIns="0" rtlCol="0" anchor="ctr">
            <a:normAutofit/>
          </a:bodyPr>
          <a:p>
            <a:pPr algn="ctr">
              <a:spcBef>
                <a:spcPct val="0"/>
              </a:spcBef>
              <a:spcAft>
                <a:spcPct val="0"/>
              </a:spcAft>
            </a:pPr>
            <a:r>
              <a:rPr lang="en-US" altLang="zh-CN">
                <a:solidFill>
                  <a:schemeClr val="tx1">
                    <a:lumMod val="85000"/>
                    <a:lumOff val="15000"/>
                  </a:schemeClr>
                </a:solidFill>
                <a:latin typeface="+mn-ea"/>
                <a:cs typeface="+mn-ea"/>
                <a:sym typeface="+mn-ea"/>
              </a:rPr>
              <a:t>3</a:t>
            </a:r>
            <a:endParaRPr lang="en-US" altLang="zh-CN">
              <a:solidFill>
                <a:schemeClr val="tx1">
                  <a:lumMod val="85000"/>
                  <a:lumOff val="15000"/>
                </a:schemeClr>
              </a:solidFill>
              <a:latin typeface="+mn-ea"/>
              <a:cs typeface="+mn-ea"/>
              <a:sym typeface="+mn-ea"/>
            </a:endParaRPr>
          </a:p>
        </p:txBody>
      </p:sp>
      <p:pic>
        <p:nvPicPr>
          <p:cNvPr id="40" name="图片 13" descr="32313538333630393b32313538333732303bcad5b2d8bfceb3cc"/>
          <p:cNvPicPr>
            <a:picLocks noChangeAspect="1"/>
          </p:cNvPicPr>
          <p:nvPr>
            <p:custDataLst>
              <p:tags r:id="rId18"/>
            </p:custDataLst>
          </p:nvPr>
        </p:nvPicPr>
        <p:blipFill>
          <a:blip r:embed="rId19">
            <a:extLst>
              <a:ext uri="{96DAC541-7B7A-43D3-8B79-37D633B846F1}">
                <asvg:svgBlip xmlns:asvg="http://schemas.microsoft.com/office/drawing/2016/SVG/main" r:embed="rId20"/>
              </a:ext>
            </a:extLst>
          </a:blip>
          <a:stretch>
            <a:fillRect/>
          </a:stretch>
        </p:blipFill>
        <p:spPr>
          <a:xfrm>
            <a:off x="9635808" y="2221762"/>
            <a:ext cx="579600" cy="579600"/>
          </a:xfrm>
          <a:prstGeom prst="rect">
            <a:avLst/>
          </a:prstGeom>
        </p:spPr>
      </p:pic>
      <p:pic>
        <p:nvPicPr>
          <p:cNvPr id="41" name="图片 14" descr="32313538333630393b32313538333732313bb6fac2f3"/>
          <p:cNvPicPr>
            <a:picLocks noChangeAspect="1"/>
          </p:cNvPicPr>
          <p:nvPr>
            <p:custDataLst>
              <p:tags r:id="rId21"/>
            </p:custDataLst>
          </p:nvPr>
        </p:nvPicPr>
        <p:blipFill>
          <a:blip r:embed="rId22">
            <a:extLst>
              <a:ext uri="{96DAC541-7B7A-43D3-8B79-37D633B846F1}">
                <asvg:svgBlip xmlns:asvg="http://schemas.microsoft.com/office/drawing/2016/SVG/main" r:embed="rId23"/>
              </a:ext>
            </a:extLst>
          </a:blip>
          <a:stretch>
            <a:fillRect/>
          </a:stretch>
        </p:blipFill>
        <p:spPr>
          <a:xfrm>
            <a:off x="5805488" y="2184932"/>
            <a:ext cx="579600" cy="579600"/>
          </a:xfrm>
          <a:prstGeom prst="rect">
            <a:avLst/>
          </a:prstGeom>
        </p:spPr>
      </p:pic>
      <p:cxnSp>
        <p:nvCxnSpPr>
          <p:cNvPr id="42" name="直接连接符 41"/>
          <p:cNvCxnSpPr/>
          <p:nvPr>
            <p:custDataLst>
              <p:tags r:id="rId24"/>
            </p:custDataLst>
          </p:nvPr>
        </p:nvCxnSpPr>
        <p:spPr>
          <a:xfrm>
            <a:off x="7059613" y="2473857"/>
            <a:ext cx="1908000" cy="0"/>
          </a:xfrm>
          <a:prstGeom prst="line">
            <a:avLst/>
          </a:prstGeom>
          <a:ln>
            <a:solidFill>
              <a:schemeClr val="tx1">
                <a:lumMod val="85000"/>
                <a:lumOff val="15000"/>
              </a:schemeClr>
            </a:solidFill>
          </a:ln>
        </p:spPr>
        <p:style>
          <a:lnRef idx="2">
            <a:schemeClr val="accent1"/>
          </a:lnRef>
          <a:fillRef idx="0">
            <a:srgbClr val="FFFFFF"/>
          </a:fillRef>
          <a:effectRef idx="0">
            <a:srgbClr val="FFFFFF"/>
          </a:effectRef>
          <a:fontRef idx="minor">
            <a:schemeClr val="tx1"/>
          </a:fontRef>
        </p:style>
      </p:cxnSp>
    </p:spTree>
    <p:custDataLst>
      <p:tags r:id="rId25"/>
    </p:custData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14"/>
          <p:cNvSpPr>
            <a:spLocks noGrp="1"/>
          </p:cNvSpPr>
          <p:nvPr>
            <p:ph type="title"/>
            <p:custDataLst>
              <p:tags r:id="rId1"/>
            </p:custDataLst>
          </p:nvPr>
        </p:nvSpPr>
        <p:spPr/>
        <p:txBody>
          <a:bodyPr/>
          <a:lstStyle/>
          <a:p>
            <a:r>
              <a:rPr lang="zh-CN" altLang="en-US" dirty="0"/>
              <a:t>数据库设计</a:t>
            </a:r>
            <a:endParaRPr lang="zh-CN" altLang="en-US" dirty="0"/>
          </a:p>
        </p:txBody>
      </p:sp>
      <p:sp>
        <p:nvSpPr>
          <p:cNvPr id="6" name="椭圆 5"/>
          <p:cNvSpPr/>
          <p:nvPr>
            <p:custDataLst>
              <p:tags r:id="rId2"/>
            </p:custDataLst>
          </p:nvPr>
        </p:nvSpPr>
        <p:spPr>
          <a:xfrm rot="10800000">
            <a:off x="5945340" y="2719313"/>
            <a:ext cx="1887967" cy="1887967"/>
          </a:xfrm>
          <a:prstGeom prst="ellipse">
            <a:avLst/>
          </a:prstGeom>
          <a:solidFill>
            <a:schemeClr val="accent1">
              <a:alpha val="8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dirty="0">
              <a:latin typeface="MiSans Demibold" charset="0"/>
              <a:sym typeface="MiSans Demibold" charset="0"/>
            </a:endParaRPr>
          </a:p>
        </p:txBody>
      </p:sp>
      <p:sp>
        <p:nvSpPr>
          <p:cNvPr id="7" name="椭圆 6"/>
          <p:cNvSpPr/>
          <p:nvPr>
            <p:custDataLst>
              <p:tags r:id="rId3"/>
            </p:custDataLst>
          </p:nvPr>
        </p:nvSpPr>
        <p:spPr>
          <a:xfrm rot="10800000">
            <a:off x="4359016" y="2719313"/>
            <a:ext cx="1887967" cy="1887967"/>
          </a:xfrm>
          <a:prstGeom prst="ellipse">
            <a:avLst/>
          </a:prstGeom>
          <a:solidFill>
            <a:schemeClr val="accent1">
              <a:alpha val="8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latin typeface="MiSans Demibold" charset="0"/>
              <a:sym typeface="MiSans Demibold" charset="0"/>
            </a:endParaRPr>
          </a:p>
        </p:txBody>
      </p:sp>
      <p:sp>
        <p:nvSpPr>
          <p:cNvPr id="9" name="矩形 8"/>
          <p:cNvSpPr/>
          <p:nvPr>
            <p:custDataLst>
              <p:tags r:id="rId4"/>
            </p:custDataLst>
          </p:nvPr>
        </p:nvSpPr>
        <p:spPr>
          <a:xfrm>
            <a:off x="8232746" y="2561189"/>
            <a:ext cx="3198050" cy="3275525"/>
          </a:xfrm>
          <a:prstGeom prst="rect">
            <a:avLst/>
          </a:prstGeom>
        </p:spPr>
        <p:txBody>
          <a:bodyPr wrap="square" lIns="0" tIns="0" rIns="0" bIns="0">
            <a:noAutofit/>
          </a:bodyPr>
          <a:p>
            <a:pPr>
              <a:lnSpc>
                <a:spcPct val="150000"/>
              </a:lnSpc>
              <a:spcBef>
                <a:spcPct val="0"/>
              </a:spcBef>
              <a:spcAft>
                <a:spcPct val="0"/>
              </a:spcAft>
            </a:pPr>
            <a:r>
              <a:rPr lang="zh-CN" altLang="en-US" sz="1400" dirty="0">
                <a:solidFill>
                  <a:schemeClr val="tx1">
                    <a:lumMod val="85000"/>
                    <a:lumOff val="15000"/>
                  </a:schemeClr>
                </a:solidFill>
                <a:latin typeface="+mn-ea"/>
                <a:cs typeface="+mn-ea"/>
              </a:rPr>
              <a:t>评论信息表通过用户ID和图书ID与用户信息表和图书信息表建立关联；售卖记录表同样通过用户ID和图书ID与用户信息表和图书信息表关联，各表之间相互关联，共同构成网上书店系统的数据库结构。</a:t>
            </a:r>
            <a:endParaRPr lang="zh-CN" altLang="en-US" sz="1400" dirty="0">
              <a:solidFill>
                <a:schemeClr val="tx1">
                  <a:lumMod val="85000"/>
                  <a:lumOff val="15000"/>
                </a:schemeClr>
              </a:solidFill>
              <a:latin typeface="+mn-ea"/>
              <a:cs typeface="+mn-ea"/>
            </a:endParaRPr>
          </a:p>
        </p:txBody>
      </p:sp>
      <p:sp>
        <p:nvSpPr>
          <p:cNvPr id="13" name="矩形 12"/>
          <p:cNvSpPr/>
          <p:nvPr>
            <p:custDataLst>
              <p:tags r:id="rId5"/>
            </p:custDataLst>
          </p:nvPr>
        </p:nvSpPr>
        <p:spPr>
          <a:xfrm>
            <a:off x="8232746" y="2102056"/>
            <a:ext cx="3198685" cy="368322"/>
          </a:xfrm>
          <a:prstGeom prst="rect">
            <a:avLst/>
          </a:prstGeom>
          <a:noFill/>
        </p:spPr>
        <p:txBody>
          <a:bodyPr wrap="square" lIns="0" tIns="0" rIns="0" bIns="0" rtlCol="0" anchor="b" anchorCtr="0">
            <a:noAutofit/>
          </a:bodyPr>
          <a:p>
            <a:pPr>
              <a:spcBef>
                <a:spcPct val="0"/>
              </a:spcBef>
              <a:spcAft>
                <a:spcPct val="0"/>
              </a:spcAft>
            </a:pPr>
            <a:r>
              <a:rPr lang="zh-CN" altLang="en-US" sz="2000" b="1" kern="0" dirty="0">
                <a:solidFill>
                  <a:schemeClr val="accent1"/>
                </a:solidFill>
                <a:latin typeface="+mn-ea"/>
                <a:cs typeface="+mn-ea"/>
              </a:rPr>
              <a:t>表间关联关系</a:t>
            </a:r>
            <a:endParaRPr lang="zh-CN" altLang="en-US" sz="2000" b="1" kern="0" dirty="0">
              <a:solidFill>
                <a:schemeClr val="accent1"/>
              </a:solidFill>
              <a:latin typeface="+mn-ea"/>
              <a:cs typeface="+mn-ea"/>
            </a:endParaRPr>
          </a:p>
        </p:txBody>
      </p:sp>
      <p:sp>
        <p:nvSpPr>
          <p:cNvPr id="14" name="矩形 13"/>
          <p:cNvSpPr/>
          <p:nvPr>
            <p:custDataLst>
              <p:tags r:id="rId6"/>
            </p:custDataLst>
          </p:nvPr>
        </p:nvSpPr>
        <p:spPr>
          <a:xfrm>
            <a:off x="758987" y="2561189"/>
            <a:ext cx="3198050" cy="3275525"/>
          </a:xfrm>
          <a:prstGeom prst="rect">
            <a:avLst/>
          </a:prstGeom>
        </p:spPr>
        <p:txBody>
          <a:bodyPr wrap="square" lIns="0" tIns="0" rIns="0" bIns="0">
            <a:noAutofit/>
          </a:bodyPr>
          <a:p>
            <a:pPr algn="r">
              <a:lnSpc>
                <a:spcPct val="150000"/>
              </a:lnSpc>
              <a:spcBef>
                <a:spcPct val="0"/>
              </a:spcBef>
              <a:spcAft>
                <a:spcPct val="0"/>
              </a:spcAft>
            </a:pPr>
            <a:r>
              <a:rPr lang="zh-CN" altLang="en-US" sz="1400" dirty="0">
                <a:solidFill>
                  <a:schemeClr val="tx1">
                    <a:lumMod val="85000"/>
                    <a:lumOff val="15000"/>
                  </a:schemeClr>
                </a:solidFill>
                <a:latin typeface="+mn-ea"/>
                <a:cs typeface="+mn-ea"/>
              </a:rPr>
              <a:t>包括售卖记录ID、用户ID、图书ID、销售数量等字段。售卖记录ID为主键，通过用户ID和图书ID关联用户和图书，销售数量记录图书的销售情况。</a:t>
            </a:r>
            <a:endParaRPr lang="zh-CN" altLang="en-US" sz="1400" dirty="0">
              <a:solidFill>
                <a:schemeClr val="tx1">
                  <a:lumMod val="85000"/>
                  <a:lumOff val="15000"/>
                </a:schemeClr>
              </a:solidFill>
              <a:latin typeface="+mn-ea"/>
              <a:cs typeface="+mn-ea"/>
            </a:endParaRPr>
          </a:p>
        </p:txBody>
      </p:sp>
      <p:sp>
        <p:nvSpPr>
          <p:cNvPr id="19" name="矩形 18"/>
          <p:cNvSpPr/>
          <p:nvPr>
            <p:custDataLst>
              <p:tags r:id="rId7"/>
            </p:custDataLst>
          </p:nvPr>
        </p:nvSpPr>
        <p:spPr>
          <a:xfrm>
            <a:off x="758987" y="2102056"/>
            <a:ext cx="3197415" cy="368322"/>
          </a:xfrm>
          <a:prstGeom prst="rect">
            <a:avLst/>
          </a:prstGeom>
          <a:noFill/>
        </p:spPr>
        <p:txBody>
          <a:bodyPr wrap="square" lIns="0" tIns="0" rIns="0" bIns="0" rtlCol="0" anchor="b" anchorCtr="0">
            <a:noAutofit/>
          </a:bodyPr>
          <a:p>
            <a:pPr algn="r">
              <a:spcBef>
                <a:spcPct val="0"/>
              </a:spcBef>
              <a:spcAft>
                <a:spcPct val="0"/>
              </a:spcAft>
            </a:pPr>
            <a:r>
              <a:rPr lang="zh-CN" altLang="en-US" sz="2000" b="1" kern="0">
                <a:solidFill>
                  <a:schemeClr val="accent1"/>
                </a:solidFill>
                <a:latin typeface="+mn-ea"/>
                <a:cs typeface="+mn-ea"/>
              </a:rPr>
              <a:t>售卖记录表</a:t>
            </a:r>
            <a:endParaRPr lang="zh-CN" altLang="en-US" sz="2000" b="1" kern="0">
              <a:solidFill>
                <a:schemeClr val="accent1"/>
              </a:solidFill>
              <a:latin typeface="+mn-ea"/>
              <a:cs typeface="+mn-ea"/>
            </a:endParaRPr>
          </a:p>
        </p:txBody>
      </p:sp>
      <p:pic>
        <p:nvPicPr>
          <p:cNvPr id="20" name="图片 3" descr="343439383331313b343532303031393bd2b5bca8b9dcc0ed"/>
          <p:cNvPicPr>
            <a:picLocks noChangeAspect="1"/>
          </p:cNvPicPr>
          <p:nvPr>
            <p:custDataLst>
              <p:tags r:id="rId8"/>
            </p:custDataLst>
          </p:nvPr>
        </p:nvPicPr>
        <p:blipFill>
          <a:blip r:embed="rId9">
            <a:extLst>
              <a:ext uri="{96DAC541-7B7A-43D3-8B79-37D633B846F1}">
                <asvg:svgBlip xmlns:asvg="http://schemas.microsoft.com/office/drawing/2016/SVG/main" r:embed="rId10"/>
              </a:ext>
            </a:extLst>
          </a:blip>
          <a:stretch>
            <a:fillRect/>
          </a:stretch>
        </p:blipFill>
        <p:spPr>
          <a:xfrm>
            <a:off x="5105185" y="3465483"/>
            <a:ext cx="396024" cy="396024"/>
          </a:xfrm>
          <a:prstGeom prst="rect">
            <a:avLst/>
          </a:prstGeom>
        </p:spPr>
      </p:pic>
      <p:pic>
        <p:nvPicPr>
          <p:cNvPr id="21" name="图片 4" descr="343439383331313b343532303032303bb8f6c8cbd0c5cfa2"/>
          <p:cNvPicPr>
            <a:picLocks noChangeAspect="1"/>
          </p:cNvPicPr>
          <p:nvPr>
            <p:custDataLst>
              <p:tags r:id="rId11"/>
            </p:custDataLst>
          </p:nvPr>
        </p:nvPicPr>
        <p:blipFill>
          <a:blip r:embed="rId12">
            <a:extLst>
              <a:ext uri="{96DAC541-7B7A-43D3-8B79-37D633B846F1}">
                <asvg:svgBlip xmlns:asvg="http://schemas.microsoft.com/office/drawing/2016/SVG/main" r:embed="rId13"/>
              </a:ext>
            </a:extLst>
          </a:blip>
          <a:stretch>
            <a:fillRect/>
          </a:stretch>
        </p:blipFill>
        <p:spPr>
          <a:xfrm>
            <a:off x="6694685" y="3468658"/>
            <a:ext cx="388822" cy="388822"/>
          </a:xfrm>
          <a:prstGeom prst="rect">
            <a:avLst/>
          </a:prstGeom>
        </p:spPr>
      </p:pic>
    </p:spTree>
    <p:custDataLst>
      <p:tags r:id="rId14"/>
    </p:custData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p:cNvSpPr>
            <a:spLocks noGrp="1"/>
          </p:cNvSpPr>
          <p:nvPr>
            <p:ph type="title"/>
            <p:custDataLst>
              <p:tags r:id="rId1"/>
            </p:custDataLst>
          </p:nvPr>
        </p:nvSpPr>
        <p:spPr>
          <a:xfrm>
            <a:off x="1116594" y="3896555"/>
            <a:ext cx="8247888" cy="2078732"/>
          </a:xfrm>
        </p:spPr>
        <p:txBody>
          <a:bodyPr wrap="square">
            <a:normAutofit/>
          </a:bodyPr>
          <a:lstStyle/>
          <a:p>
            <a:r>
              <a:rPr lang="zh-CN" altLang="en-US" dirty="0"/>
              <a:t>系统详细设计</a:t>
            </a:r>
            <a:endParaRPr lang="zh-CN" altLang="en-US" dirty="0"/>
          </a:p>
        </p:txBody>
      </p:sp>
      <p:sp>
        <p:nvSpPr>
          <p:cNvPr id="6" name="节编号"/>
          <p:cNvSpPr>
            <a:spLocks noGrp="1"/>
          </p:cNvSpPr>
          <p:nvPr>
            <p:ph type="body" sz="quarter" idx="13"/>
            <p:custDataLst>
              <p:tags r:id="rId2"/>
            </p:custDataLst>
          </p:nvPr>
        </p:nvSpPr>
        <p:spPr>
          <a:xfrm>
            <a:off x="1116594" y="1348964"/>
            <a:ext cx="3953347" cy="2142876"/>
          </a:xfrm>
        </p:spPr>
        <p:txBody>
          <a:bodyPr wrap="square">
            <a:normAutofit/>
          </a:bodyPr>
          <a:lstStyle/>
          <a:p>
            <a:r>
              <a:rPr lang="en-US" altLang="zh-CN" dirty="0"/>
              <a:t>03</a:t>
            </a:r>
            <a:endParaRPr lang="en-US" altLang="zh-CN" dirty="0"/>
          </a:p>
        </p:txBody>
      </p:sp>
    </p:spTree>
    <p:custDataLst>
      <p:tags r:id="rId3"/>
    </p:custData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custDataLst>
              <p:tags r:id="rId1"/>
            </p:custDataLst>
          </p:nvPr>
        </p:nvSpPr>
        <p:spPr>
          <a:xfrm>
            <a:off x="803910" y="394335"/>
            <a:ext cx="10692130" cy="791845"/>
          </a:xfrm>
        </p:spPr>
        <p:txBody>
          <a:bodyPr/>
          <a:lstStyle/>
          <a:p>
            <a:r>
              <a:rPr lang="zh-CN" altLang="en-US" dirty="0"/>
              <a:t>用户相关功能设计</a:t>
            </a:r>
            <a:endParaRPr lang="zh-CN" altLang="en-US" dirty="0"/>
          </a:p>
        </p:txBody>
      </p:sp>
      <p:sp>
        <p:nvSpPr>
          <p:cNvPr id="18" name="六边形 17"/>
          <p:cNvSpPr/>
          <p:nvPr>
            <p:custDataLst>
              <p:tags r:id="rId2"/>
            </p:custDataLst>
          </p:nvPr>
        </p:nvSpPr>
        <p:spPr>
          <a:xfrm rot="5400000">
            <a:off x="8065278" y="1899386"/>
            <a:ext cx="2276302" cy="1971335"/>
          </a:xfrm>
          <a:prstGeom prst="hexagon">
            <a:avLst>
              <a:gd name="adj" fmla="val 28868"/>
              <a:gd name="vf" fmla="val 115470"/>
            </a:avLst>
          </a:prstGeom>
          <a:noFill/>
          <a:ln w="152400">
            <a:solidFill>
              <a:schemeClr val="accent1">
                <a:alpha val="7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MiSans Demibold" charset="0"/>
              <a:sym typeface="MiSans Demibold" charset="0"/>
            </a:endParaRPr>
          </a:p>
        </p:txBody>
      </p:sp>
      <p:sp>
        <p:nvSpPr>
          <p:cNvPr id="19" name="六边形 18"/>
          <p:cNvSpPr/>
          <p:nvPr>
            <p:custDataLst>
              <p:tags r:id="rId3"/>
            </p:custDataLst>
          </p:nvPr>
        </p:nvSpPr>
        <p:spPr>
          <a:xfrm rot="5400000">
            <a:off x="6922007" y="3876614"/>
            <a:ext cx="2276302" cy="1971335"/>
          </a:xfrm>
          <a:prstGeom prst="hexagon">
            <a:avLst>
              <a:gd name="adj" fmla="val 28868"/>
              <a:gd name="vf" fmla="val 115470"/>
            </a:avLst>
          </a:prstGeom>
          <a:noFill/>
          <a:ln w="152400">
            <a:solidFill>
              <a:schemeClr val="accent1">
                <a:alpha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MiSans Demibold" charset="0"/>
              <a:sym typeface="MiSans Demibold" charset="0"/>
            </a:endParaRPr>
          </a:p>
        </p:txBody>
      </p:sp>
      <p:sp>
        <p:nvSpPr>
          <p:cNvPr id="20" name="六边形 19"/>
          <p:cNvSpPr/>
          <p:nvPr>
            <p:custDataLst>
              <p:tags r:id="rId4"/>
            </p:custDataLst>
          </p:nvPr>
        </p:nvSpPr>
        <p:spPr>
          <a:xfrm rot="5400000">
            <a:off x="9208548" y="3876614"/>
            <a:ext cx="2276302" cy="1971335"/>
          </a:xfrm>
          <a:prstGeom prst="hexagon">
            <a:avLst>
              <a:gd name="adj" fmla="val 28868"/>
              <a:gd name="vf" fmla="val 115470"/>
            </a:avLst>
          </a:prstGeom>
          <a:noFill/>
          <a:ln w="1524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MiSans Demibold" charset="0"/>
              <a:sym typeface="MiSans Demibold" charset="0"/>
            </a:endParaRPr>
          </a:p>
        </p:txBody>
      </p:sp>
      <p:pic>
        <p:nvPicPr>
          <p:cNvPr id="9" name="图片 3" descr="343439383331313b343532303031393bd2b5bca8b9dcc0ed"/>
          <p:cNvPicPr>
            <a:picLocks noChangeAspect="1"/>
          </p:cNvPicPr>
          <p:nvPr>
            <p:custDataLst>
              <p:tags r:id="rId5"/>
            </p:custDataLst>
          </p:nvPr>
        </p:nvPicPr>
        <p:blipFill>
          <a:blip r:embed="rId6">
            <a:extLst>
              <a:ext uri="{96DAC541-7B7A-43D3-8B79-37D633B846F1}">
                <asvg:svgBlip xmlns:asvg="http://schemas.microsoft.com/office/drawing/2016/SVG/main" r:embed="rId7"/>
              </a:ext>
            </a:extLst>
          </a:blip>
          <a:stretch>
            <a:fillRect/>
          </a:stretch>
        </p:blipFill>
        <p:spPr>
          <a:xfrm>
            <a:off x="9008358" y="2703960"/>
            <a:ext cx="388800" cy="388800"/>
          </a:xfrm>
          <a:prstGeom prst="rect">
            <a:avLst/>
          </a:prstGeom>
        </p:spPr>
      </p:pic>
      <p:pic>
        <p:nvPicPr>
          <p:cNvPr id="11" name="图片 4" descr="343439383331313b343532303032303bb8f6c8cbd0c5cfa2"/>
          <p:cNvPicPr>
            <a:picLocks noChangeAspect="1"/>
          </p:cNvPicPr>
          <p:nvPr>
            <p:custDataLst>
              <p:tags r:id="rId8"/>
            </p:custDataLst>
          </p:nvPr>
        </p:nvPicPr>
        <p:blipFill>
          <a:blip r:embed="rId9">
            <a:extLst>
              <a:ext uri="{96DAC541-7B7A-43D3-8B79-37D633B846F1}">
                <asvg:svgBlip xmlns:asvg="http://schemas.microsoft.com/office/drawing/2016/SVG/main" r:embed="rId10"/>
              </a:ext>
            </a:extLst>
          </a:blip>
          <a:stretch>
            <a:fillRect/>
          </a:stretch>
        </p:blipFill>
        <p:spPr>
          <a:xfrm>
            <a:off x="10151706" y="4667210"/>
            <a:ext cx="390143" cy="390143"/>
          </a:xfrm>
          <a:prstGeom prst="rect">
            <a:avLst/>
          </a:prstGeom>
        </p:spPr>
      </p:pic>
      <p:pic>
        <p:nvPicPr>
          <p:cNvPr id="10" name="图片 7" descr="343439383331313b343532303032333bc6f3d2b5bcf2bde9"/>
          <p:cNvPicPr>
            <a:picLocks noChangeAspect="1"/>
          </p:cNvPicPr>
          <p:nvPr>
            <p:custDataLst>
              <p:tags r:id="rId11"/>
            </p:custDataLst>
          </p:nvPr>
        </p:nvPicPr>
        <p:blipFill>
          <a:blip r:embed="rId12">
            <a:extLst>
              <a:ext uri="{96DAC541-7B7A-43D3-8B79-37D633B846F1}">
                <asvg:svgBlip xmlns:asvg="http://schemas.microsoft.com/office/drawing/2016/SVG/main" r:embed="rId13"/>
              </a:ext>
            </a:extLst>
          </a:blip>
          <a:stretch>
            <a:fillRect/>
          </a:stretch>
        </p:blipFill>
        <p:spPr>
          <a:xfrm>
            <a:off x="7865086" y="4667209"/>
            <a:ext cx="390144" cy="390144"/>
          </a:xfrm>
          <a:prstGeom prst="rect">
            <a:avLst/>
          </a:prstGeom>
        </p:spPr>
      </p:pic>
      <p:sp>
        <p:nvSpPr>
          <p:cNvPr id="2" name="矩形 1"/>
          <p:cNvSpPr/>
          <p:nvPr>
            <p:custDataLst>
              <p:tags r:id="rId14"/>
            </p:custDataLst>
          </p:nvPr>
        </p:nvSpPr>
        <p:spPr>
          <a:xfrm>
            <a:off x="919416" y="4505719"/>
            <a:ext cx="5256701" cy="1836245"/>
          </a:xfrm>
          <a:prstGeom prst="rect">
            <a:avLst/>
          </a:prstGeom>
        </p:spPr>
        <p:txBody>
          <a:bodyPr wrap="square" lIns="0" tIns="0" rIns="0" bIns="0">
            <a:noAutofit/>
          </a:bodyPr>
          <a:p>
            <a:pPr algn="just">
              <a:lnSpc>
                <a:spcPct val="130000"/>
              </a:lnSpc>
              <a:spcBef>
                <a:spcPct val="0"/>
              </a:spcBef>
              <a:spcAft>
                <a:spcPct val="0"/>
              </a:spcAft>
            </a:pPr>
            <a:r>
              <a:rPr lang="zh-CN" altLang="en-US" sz="1300">
                <a:solidFill>
                  <a:schemeClr val="tx1">
                    <a:lumMod val="85000"/>
                    <a:lumOff val="15000"/>
                  </a:schemeClr>
                </a:solidFill>
                <a:latin typeface="+mn-ea"/>
                <a:cs typeface="+mn-ea"/>
              </a:rPr>
              <a:t>创建user.jsp页面，用户输入修改信息，以post方式传递给UserServlet中的change()方法。此方法调用Dao层更新数据库用户信息，返回布尔值，1则刷新页面显示新信息，0则跳转到失败页面。</a:t>
            </a:r>
            <a:endParaRPr lang="zh-CN" altLang="en-US" sz="1300">
              <a:solidFill>
                <a:schemeClr val="tx1">
                  <a:lumMod val="85000"/>
                  <a:lumOff val="15000"/>
                </a:schemeClr>
              </a:solidFill>
              <a:latin typeface="+mn-ea"/>
              <a:cs typeface="+mn-ea"/>
            </a:endParaRPr>
          </a:p>
        </p:txBody>
      </p:sp>
      <p:sp>
        <p:nvSpPr>
          <p:cNvPr id="3" name="矩形 2"/>
          <p:cNvSpPr/>
          <p:nvPr>
            <p:custDataLst>
              <p:tags r:id="rId15"/>
            </p:custDataLst>
          </p:nvPr>
        </p:nvSpPr>
        <p:spPr>
          <a:xfrm>
            <a:off x="919416" y="2007296"/>
            <a:ext cx="5256701" cy="1836245"/>
          </a:xfrm>
          <a:prstGeom prst="rect">
            <a:avLst/>
          </a:prstGeom>
        </p:spPr>
        <p:txBody>
          <a:bodyPr wrap="square" lIns="0" tIns="0" rIns="0" bIns="0">
            <a:noAutofit/>
          </a:bodyPr>
          <a:p>
            <a:pPr algn="just">
              <a:lnSpc>
                <a:spcPct val="130000"/>
              </a:lnSpc>
              <a:spcBef>
                <a:spcPct val="0"/>
              </a:spcBef>
              <a:spcAft>
                <a:spcPct val="0"/>
              </a:spcAft>
            </a:pPr>
            <a:r>
              <a:rPr lang="zh-CN" altLang="en-US" sz="1300" dirty="0">
                <a:solidFill>
                  <a:schemeClr val="tx1">
                    <a:lumMod val="85000"/>
                    <a:lumOff val="15000"/>
                  </a:schemeClr>
                </a:solidFill>
                <a:latin typeface="+mn-ea"/>
                <a:cs typeface="+mn-ea"/>
              </a:rPr>
              <a:t>创建usercreate.jsp页面，用户在此输入注册信息后提交到UserServlet并调用userCreate()方法。该方法调用Dao层将注册信息存入数据库，返回布尔值标识注册结果，1表示成功并返回登录页面，否则显示失败页面。</a:t>
            </a:r>
            <a:endParaRPr lang="zh-CN" altLang="en-US" sz="1300" dirty="0">
              <a:solidFill>
                <a:schemeClr val="tx1">
                  <a:lumMod val="85000"/>
                  <a:lumOff val="15000"/>
                </a:schemeClr>
              </a:solidFill>
              <a:latin typeface="+mn-ea"/>
              <a:cs typeface="+mn-ea"/>
            </a:endParaRPr>
          </a:p>
        </p:txBody>
      </p:sp>
      <p:sp>
        <p:nvSpPr>
          <p:cNvPr id="4" name="矩形 3"/>
          <p:cNvSpPr/>
          <p:nvPr>
            <p:custDataLst>
              <p:tags r:id="rId16"/>
            </p:custDataLst>
          </p:nvPr>
        </p:nvSpPr>
        <p:spPr>
          <a:xfrm>
            <a:off x="1006411" y="3990674"/>
            <a:ext cx="5256596" cy="368349"/>
          </a:xfrm>
          <a:prstGeom prst="rect">
            <a:avLst/>
          </a:prstGeom>
          <a:noFill/>
        </p:spPr>
        <p:txBody>
          <a:bodyPr wrap="square" lIns="0" tIns="0" rIns="0" bIns="0" rtlCol="0" anchor="ctr">
            <a:noAutofit/>
          </a:bodyPr>
          <a:p>
            <a:pPr>
              <a:spcBef>
                <a:spcPct val="0"/>
              </a:spcBef>
              <a:spcAft>
                <a:spcPct val="0"/>
              </a:spcAft>
            </a:pPr>
            <a:r>
              <a:rPr lang="zh-CN" altLang="en-US" sz="2000" b="1" kern="0">
                <a:solidFill>
                  <a:schemeClr val="accent1"/>
                </a:solidFill>
                <a:latin typeface="+mn-ea"/>
                <a:cs typeface="+mn-ea"/>
              </a:rPr>
              <a:t>信息修改功能设计</a:t>
            </a:r>
            <a:endParaRPr lang="zh-CN" altLang="en-US" sz="2000" b="1" kern="0">
              <a:solidFill>
                <a:schemeClr val="accent1"/>
              </a:solidFill>
              <a:latin typeface="+mn-ea"/>
              <a:cs typeface="+mn-ea"/>
            </a:endParaRPr>
          </a:p>
        </p:txBody>
      </p:sp>
      <p:sp>
        <p:nvSpPr>
          <p:cNvPr id="13" name="矩形 12"/>
          <p:cNvSpPr/>
          <p:nvPr>
            <p:custDataLst>
              <p:tags r:id="rId17"/>
            </p:custDataLst>
          </p:nvPr>
        </p:nvSpPr>
        <p:spPr>
          <a:xfrm>
            <a:off x="919416" y="1548130"/>
            <a:ext cx="5256596" cy="368349"/>
          </a:xfrm>
          <a:prstGeom prst="rect">
            <a:avLst/>
          </a:prstGeom>
          <a:noFill/>
        </p:spPr>
        <p:txBody>
          <a:bodyPr wrap="square" lIns="0" tIns="0" rIns="0" bIns="0" rtlCol="0" anchor="ctr">
            <a:noAutofit/>
          </a:bodyPr>
          <a:p>
            <a:pPr>
              <a:spcBef>
                <a:spcPct val="0"/>
              </a:spcBef>
              <a:spcAft>
                <a:spcPct val="0"/>
              </a:spcAft>
            </a:pPr>
            <a:r>
              <a:rPr lang="zh-CN" altLang="en-US" sz="2000" b="1" kern="0" dirty="0">
                <a:solidFill>
                  <a:schemeClr val="accent1"/>
                </a:solidFill>
                <a:latin typeface="+mn-ea"/>
                <a:cs typeface="+mn-ea"/>
              </a:rPr>
              <a:t>用户注册功能设计</a:t>
            </a:r>
            <a:endParaRPr lang="zh-CN" altLang="en-US" sz="2000" b="1" kern="0" dirty="0">
              <a:solidFill>
                <a:schemeClr val="accent1"/>
              </a:solidFill>
              <a:latin typeface="+mn-ea"/>
              <a:cs typeface="+mn-ea"/>
            </a:endParaRPr>
          </a:p>
        </p:txBody>
      </p:sp>
    </p:spTree>
    <p:custDataLst>
      <p:tags r:id="rId18"/>
    </p:custData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任意多边形: 形状 37"/>
          <p:cNvSpPr/>
          <p:nvPr>
            <p:custDataLst>
              <p:tags r:id="rId1"/>
            </p:custDataLst>
          </p:nvPr>
        </p:nvSpPr>
        <p:spPr>
          <a:xfrm>
            <a:off x="5597325" y="0"/>
            <a:ext cx="6606075" cy="6858000"/>
          </a:xfrm>
          <a:custGeom>
            <a:avLst/>
            <a:gdLst>
              <a:gd name="connsiteX0" fmla="*/ 3372960 w 6606075"/>
              <a:gd name="connsiteY0" fmla="*/ 0 h 6858000"/>
              <a:gd name="connsiteX1" fmla="*/ 6606075 w 6606075"/>
              <a:gd name="connsiteY1" fmla="*/ 0 h 6858000"/>
              <a:gd name="connsiteX2" fmla="*/ 6606075 w 6606075"/>
              <a:gd name="connsiteY2" fmla="*/ 4235606 h 6858000"/>
              <a:gd name="connsiteX3" fmla="*/ 6572407 w 6606075"/>
              <a:gd name="connsiteY3" fmla="*/ 4226949 h 6858000"/>
              <a:gd name="connsiteX4" fmla="*/ 6295001 w 6606075"/>
              <a:gd name="connsiteY4" fmla="*/ 4198984 h 6858000"/>
              <a:gd name="connsiteX5" fmla="*/ 4918536 w 6606075"/>
              <a:gd name="connsiteY5" fmla="*/ 5575449 h 6858000"/>
              <a:gd name="connsiteX6" fmla="*/ 5759219 w 6606075"/>
              <a:gd name="connsiteY6" fmla="*/ 6843745 h 6858000"/>
              <a:gd name="connsiteX7" fmla="*/ 5798167 w 6606075"/>
              <a:gd name="connsiteY7" fmla="*/ 6858000 h 6858000"/>
              <a:gd name="connsiteX8" fmla="*/ 131098 w 6606075"/>
              <a:gd name="connsiteY8" fmla="*/ 6858000 h 6858000"/>
              <a:gd name="connsiteX9" fmla="*/ 127892 w 6606075"/>
              <a:gd name="connsiteY9" fmla="*/ 6844111 h 6858000"/>
              <a:gd name="connsiteX10" fmla="*/ 0 w 6606075"/>
              <a:gd name="connsiteY10" fmla="*/ 5575449 h 6858000"/>
              <a:gd name="connsiteX11" fmla="*/ 3294430 w 6606075"/>
              <a:gd name="connsiteY11" fmla="*/ 40221 h 6858000"/>
              <a:gd name="connsiteX12" fmla="*/ 3372960 w 6606075"/>
              <a:gd name="connsiteY12"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606075" h="6858000">
                <a:moveTo>
                  <a:pt x="3372960" y="0"/>
                </a:moveTo>
                <a:lnTo>
                  <a:pt x="6606075" y="0"/>
                </a:lnTo>
                <a:lnTo>
                  <a:pt x="6606075" y="4235606"/>
                </a:lnTo>
                <a:lnTo>
                  <a:pt x="6572407" y="4226949"/>
                </a:lnTo>
                <a:cubicBezTo>
                  <a:pt x="6482802" y="4208613"/>
                  <a:pt x="6390026" y="4198984"/>
                  <a:pt x="6295001" y="4198984"/>
                </a:cubicBezTo>
                <a:cubicBezTo>
                  <a:pt x="5534800" y="4198984"/>
                  <a:pt x="4918536" y="4815248"/>
                  <a:pt x="4918536" y="5575449"/>
                </a:cubicBezTo>
                <a:cubicBezTo>
                  <a:pt x="4918536" y="6145600"/>
                  <a:pt x="5265184" y="6634786"/>
                  <a:pt x="5759219" y="6843745"/>
                </a:cubicBezTo>
                <a:lnTo>
                  <a:pt x="5798167" y="6858000"/>
                </a:lnTo>
                <a:lnTo>
                  <a:pt x="131098" y="6858000"/>
                </a:lnTo>
                <a:lnTo>
                  <a:pt x="127892" y="6844111"/>
                </a:lnTo>
                <a:cubicBezTo>
                  <a:pt x="44037" y="6434322"/>
                  <a:pt x="0" y="6010028"/>
                  <a:pt x="0" y="5575449"/>
                </a:cubicBezTo>
                <a:cubicBezTo>
                  <a:pt x="0" y="3185264"/>
                  <a:pt x="1332119" y="1106212"/>
                  <a:pt x="3294430" y="40221"/>
                </a:cubicBezTo>
                <a:lnTo>
                  <a:pt x="3372960" y="0"/>
                </a:lnTo>
                <a:close/>
              </a:path>
            </a:pathLst>
          </a:custGeom>
          <a:gradFill>
            <a:gsLst>
              <a:gs pos="0">
                <a:schemeClr val="accent1">
                  <a:alpha val="5000"/>
                </a:schemeClr>
              </a:gs>
              <a:gs pos="100000">
                <a:schemeClr val="accent1">
                  <a:alpha val="50000"/>
                </a:schemeClr>
              </a:gs>
            </a:gsLst>
            <a:lin ang="36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MiSans Demibold" charset="0"/>
              <a:sym typeface="MiSans Demibold" charset="0"/>
            </a:endParaRPr>
          </a:p>
        </p:txBody>
      </p:sp>
      <p:sp>
        <p:nvSpPr>
          <p:cNvPr id="11" name="标题 10"/>
          <p:cNvSpPr>
            <a:spLocks noGrp="1"/>
          </p:cNvSpPr>
          <p:nvPr>
            <p:ph type="title"/>
            <p:custDataLst>
              <p:tags r:id="rId2"/>
            </p:custDataLst>
          </p:nvPr>
        </p:nvSpPr>
        <p:spPr>
          <a:xfrm>
            <a:off x="695960" y="605790"/>
            <a:ext cx="6713220" cy="906145"/>
          </a:xfrm>
        </p:spPr>
        <p:txBody>
          <a:bodyPr/>
          <a:lstStyle/>
          <a:p>
            <a:r>
              <a:rPr lang="zh-CN" altLang="en-US" sz="4000"/>
              <a:t>用户相关功能设计</a:t>
            </a:r>
            <a:endParaRPr lang="zh-CN" altLang="en-US" sz="4000"/>
          </a:p>
        </p:txBody>
      </p:sp>
      <p:pic>
        <p:nvPicPr>
          <p:cNvPr id="2" name="图片 1" descr="/data/temp/1eb2552c-f5a2-11ef-a499-367a86ea1d41.jpg1eb2552c-f5a2-11ef-a499-367a86ea1d41"/>
          <p:cNvPicPr>
            <a:picLocks noChangeAspect="1"/>
          </p:cNvPicPr>
          <p:nvPr>
            <p:custDataLst>
              <p:tags r:id="rId3"/>
            </p:custDataLst>
          </p:nvPr>
        </p:nvPicPr>
        <p:blipFill rotWithShape="1">
          <a:blip r:embed="rId4"/>
          <a:srcRect t="15903" b="14786"/>
          <a:stretch>
            <a:fillRect/>
          </a:stretch>
        </p:blipFill>
        <p:spPr>
          <a:xfrm>
            <a:off x="5585927" y="0"/>
            <a:ext cx="6606075" cy="6858000"/>
          </a:xfrm>
          <a:custGeom>
            <a:avLst/>
            <a:gdLst>
              <a:gd name="connsiteX0" fmla="*/ 4692578 w 6606075"/>
              <a:gd name="connsiteY0" fmla="*/ 0 h 6858000"/>
              <a:gd name="connsiteX1" fmla="*/ 6606075 w 6606075"/>
              <a:gd name="connsiteY1" fmla="*/ 0 h 6858000"/>
              <a:gd name="connsiteX2" fmla="*/ 6606075 w 6606075"/>
              <a:gd name="connsiteY2" fmla="*/ 4238722 h 6858000"/>
              <a:gd name="connsiteX3" fmla="*/ 6486982 w 6606075"/>
              <a:gd name="connsiteY3" fmla="*/ 4220546 h 6858000"/>
              <a:gd name="connsiteX4" fmla="*/ 6295001 w 6606075"/>
              <a:gd name="connsiteY4" fmla="*/ 4210852 h 6858000"/>
              <a:gd name="connsiteX5" fmla="*/ 4417328 w 6606075"/>
              <a:gd name="connsiteY5" fmla="*/ 6088525 h 6858000"/>
              <a:gd name="connsiteX6" fmla="*/ 4564885 w 6606075"/>
              <a:gd name="connsiteY6" fmla="*/ 6819400 h 6858000"/>
              <a:gd name="connsiteX7" fmla="*/ 4583480 w 6606075"/>
              <a:gd name="connsiteY7" fmla="*/ 6858000 h 6858000"/>
              <a:gd name="connsiteX8" fmla="*/ 48492 w 6606075"/>
              <a:gd name="connsiteY8" fmla="*/ 6858000 h 6858000"/>
              <a:gd name="connsiteX9" fmla="*/ 32500 w 6606075"/>
              <a:gd name="connsiteY9" fmla="*/ 6732152 h 6858000"/>
              <a:gd name="connsiteX10" fmla="*/ 0 w 6606075"/>
              <a:gd name="connsiteY10" fmla="*/ 6088525 h 6858000"/>
              <a:gd name="connsiteX11" fmla="*/ 4423060 w 6606075"/>
              <a:gd name="connsiteY11" fmla="*/ 7653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606075" h="6858000">
                <a:moveTo>
                  <a:pt x="4692578" y="0"/>
                </a:moveTo>
                <a:lnTo>
                  <a:pt x="6606075" y="0"/>
                </a:lnTo>
                <a:lnTo>
                  <a:pt x="6606075" y="4238722"/>
                </a:lnTo>
                <a:lnTo>
                  <a:pt x="6486982" y="4220546"/>
                </a:lnTo>
                <a:cubicBezTo>
                  <a:pt x="6423860" y="4214136"/>
                  <a:pt x="6359814" y="4210852"/>
                  <a:pt x="6295001" y="4210852"/>
                </a:cubicBezTo>
                <a:cubicBezTo>
                  <a:pt x="5257991" y="4210852"/>
                  <a:pt x="4417328" y="5051515"/>
                  <a:pt x="4417328" y="6088525"/>
                </a:cubicBezTo>
                <a:cubicBezTo>
                  <a:pt x="4417328" y="6347777"/>
                  <a:pt x="4469869" y="6594758"/>
                  <a:pt x="4564885" y="6819400"/>
                </a:cubicBezTo>
                <a:lnTo>
                  <a:pt x="4583480" y="6858000"/>
                </a:lnTo>
                <a:lnTo>
                  <a:pt x="48492" y="6858000"/>
                </a:lnTo>
                <a:lnTo>
                  <a:pt x="32500" y="6732152"/>
                </a:lnTo>
                <a:cubicBezTo>
                  <a:pt x="11009" y="6520533"/>
                  <a:pt x="0" y="6305814"/>
                  <a:pt x="0" y="6088525"/>
                </a:cubicBezTo>
                <a:cubicBezTo>
                  <a:pt x="0" y="3263761"/>
                  <a:pt x="1860563" y="873554"/>
                  <a:pt x="4423060" y="76535"/>
                </a:cubicBezTo>
                <a:close/>
              </a:path>
            </a:pathLst>
          </a:custGeom>
          <a:solidFill>
            <a:schemeClr val="accent1"/>
          </a:solidFill>
          <a:ln w="9525" cap="flat" cmpd="sng" algn="ctr">
            <a:solidFill>
              <a:schemeClr val="dk1">
                <a:lumMod val="40000"/>
                <a:lumOff val="60000"/>
                <a:alpha val="25000"/>
              </a:schemeClr>
            </a:solidFill>
            <a:prstDash val="solid"/>
            <a:round/>
            <a:headEnd type="none" w="med" len="med"/>
            <a:tailEnd type="none" w="med" len="med"/>
          </a:ln>
        </p:spPr>
      </p:pic>
      <p:sp>
        <p:nvSpPr>
          <p:cNvPr id="4" name="矩形 3"/>
          <p:cNvSpPr/>
          <p:nvPr>
            <p:custDataLst>
              <p:tags r:id="rId5"/>
            </p:custDataLst>
          </p:nvPr>
        </p:nvSpPr>
        <p:spPr>
          <a:xfrm>
            <a:off x="679134" y="2750467"/>
            <a:ext cx="4320000" cy="3042723"/>
          </a:xfrm>
          <a:prstGeom prst="rect">
            <a:avLst/>
          </a:prstGeom>
          <a:noFill/>
        </p:spPr>
        <p:txBody>
          <a:bodyPr wrap="square" lIns="0" tIns="0" rIns="0" bIns="0" rtlCol="0" anchor="t">
            <a:normAutofit/>
          </a:bodyPr>
          <a:lstStyle/>
          <a:p>
            <a:pPr>
              <a:lnSpc>
                <a:spcPct val="150000"/>
              </a:lnSpc>
              <a:spcBef>
                <a:spcPct val="0"/>
              </a:spcBef>
              <a:spcAft>
                <a:spcPct val="0"/>
              </a:spcAft>
            </a:pPr>
            <a:r>
              <a:rPr lang="zh-CN" altLang="en-US" sz="1600" dirty="0">
                <a:ln>
                  <a:noFill/>
                  <a:prstDash val="sysDot"/>
                </a:ln>
                <a:solidFill>
                  <a:schemeClr val="tx1">
                    <a:lumMod val="85000"/>
                    <a:lumOff val="15000"/>
                  </a:schemeClr>
                </a:solidFill>
                <a:latin typeface="+mn-ea"/>
                <a:cs typeface="+mn-ea"/>
              </a:rPr>
              <a:t>创建usermanage.jsp页面存放用户基本信息，以post方式传递给UserServlet中的delete()方法。该方法调用Dao层在数据库user表中检索要删除用户的Uid，将其设为1实现删除，返回布尔值，1刷新页面，0跳转到失败页面。</a:t>
            </a:r>
            <a:endParaRPr lang="zh-CN" altLang="en-US" sz="1600" dirty="0">
              <a:ln>
                <a:noFill/>
                <a:prstDash val="sysDot"/>
              </a:ln>
              <a:solidFill>
                <a:schemeClr val="tx1">
                  <a:lumMod val="85000"/>
                  <a:lumOff val="15000"/>
                </a:schemeClr>
              </a:solidFill>
              <a:latin typeface="+mn-ea"/>
              <a:cs typeface="+mn-ea"/>
            </a:endParaRPr>
          </a:p>
        </p:txBody>
      </p:sp>
      <p:sp>
        <p:nvSpPr>
          <p:cNvPr id="5" name="矩形 4"/>
          <p:cNvSpPr/>
          <p:nvPr>
            <p:custDataLst>
              <p:tags r:id="rId6"/>
            </p:custDataLst>
          </p:nvPr>
        </p:nvSpPr>
        <p:spPr>
          <a:xfrm>
            <a:off x="679450" y="2165350"/>
            <a:ext cx="4319905" cy="443230"/>
          </a:xfrm>
          <a:prstGeom prst="rect">
            <a:avLst/>
          </a:prstGeom>
          <a:noFill/>
        </p:spPr>
        <p:txBody>
          <a:bodyPr wrap="square" lIns="0" tIns="0" rIns="0" bIns="0" rtlCol="0" anchor="b" anchorCtr="0">
            <a:normAutofit/>
          </a:bodyPr>
          <a:lstStyle/>
          <a:p>
            <a:pPr>
              <a:spcBef>
                <a:spcPct val="0"/>
              </a:spcBef>
              <a:spcAft>
                <a:spcPct val="0"/>
              </a:spcAft>
            </a:pPr>
            <a:r>
              <a:rPr lang="zh-CN" altLang="en-US" sz="2400" b="1" dirty="0">
                <a:solidFill>
                  <a:schemeClr val="accent1"/>
                </a:solidFill>
                <a:latin typeface="+mn-ea"/>
                <a:cs typeface="+mn-ea"/>
              </a:rPr>
              <a:t>用户管理功能设计</a:t>
            </a:r>
            <a:endParaRPr lang="zh-CN" altLang="en-US" sz="2400" b="1" dirty="0">
              <a:solidFill>
                <a:schemeClr val="accent1"/>
              </a:solidFill>
              <a:latin typeface="+mn-ea"/>
              <a:cs typeface="+mn-ea"/>
            </a:endParaRPr>
          </a:p>
        </p:txBody>
      </p:sp>
    </p:spTree>
    <p:custDataLst>
      <p:tags r:id="rId7"/>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p:cNvSpPr>
            <a:spLocks noGrp="1"/>
          </p:cNvSpPr>
          <p:nvPr>
            <p:ph type="title"/>
            <p:custDataLst>
              <p:tags r:id="rId1"/>
            </p:custDataLst>
          </p:nvPr>
        </p:nvSpPr>
        <p:spPr>
          <a:xfrm>
            <a:off x="1127654" y="4219472"/>
            <a:ext cx="5298545" cy="1081088"/>
          </a:xfrm>
        </p:spPr>
        <p:txBody>
          <a:bodyPr wrap="square">
            <a:normAutofit/>
          </a:bodyPr>
          <a:lstStyle/>
          <a:p>
            <a:r>
              <a:rPr lang="zh-CN" altLang="en-US" dirty="0"/>
              <a:t>目录</a:t>
            </a:r>
            <a:endParaRPr lang="zh-CN" altLang="en-US" dirty="0"/>
          </a:p>
        </p:txBody>
      </p:sp>
      <p:sp>
        <p:nvSpPr>
          <p:cNvPr id="6" name="序号"/>
          <p:cNvSpPr txBox="1"/>
          <p:nvPr>
            <p:custDataLst>
              <p:tags r:id="rId2"/>
            </p:custDataLst>
          </p:nvPr>
        </p:nvSpPr>
        <p:spPr>
          <a:xfrm>
            <a:off x="7414074" y="2652220"/>
            <a:ext cx="658495" cy="504190"/>
          </a:xfrm>
          <a:prstGeom prst="rect">
            <a:avLst/>
          </a:prstGeom>
          <a:noFill/>
        </p:spPr>
        <p:txBody>
          <a:bodyPr wrap="square" lIns="0" tIns="0" rIns="0" bIns="0" rtlCol="0" anchor="ctr" anchorCtr="0">
            <a:normAutofit/>
          </a:bodyPr>
          <a:lstStyle/>
          <a:p>
            <a:pPr algn="r">
              <a:lnSpc>
                <a:spcPct val="100000"/>
              </a:lnSpc>
            </a:pPr>
            <a:r>
              <a:rPr lang="en-US" sz="2800" b="1" dirty="0">
                <a:solidFill>
                  <a:schemeClr val="accent1"/>
                </a:solidFill>
                <a:latin typeface="+mn-ea"/>
                <a:cs typeface="+mn-ea"/>
                <a:sym typeface="+mn-ea"/>
              </a:rPr>
              <a:t>01</a:t>
            </a:r>
            <a:endParaRPr lang="en-US" sz="2800" b="1" dirty="0">
              <a:solidFill>
                <a:schemeClr val="accent1"/>
              </a:solidFill>
              <a:latin typeface="+mn-ea"/>
              <a:cs typeface="+mn-ea"/>
              <a:sym typeface="+mn-ea"/>
            </a:endParaRPr>
          </a:p>
        </p:txBody>
      </p:sp>
      <p:sp>
        <p:nvSpPr>
          <p:cNvPr id="7" name="项标题"/>
          <p:cNvSpPr txBox="1"/>
          <p:nvPr>
            <p:custDataLst>
              <p:tags r:id="rId3"/>
            </p:custDataLst>
          </p:nvPr>
        </p:nvSpPr>
        <p:spPr>
          <a:xfrm>
            <a:off x="8233927" y="2652315"/>
            <a:ext cx="3500873" cy="504000"/>
          </a:xfrm>
          <a:prstGeom prst="rect">
            <a:avLst/>
          </a:prstGeom>
          <a:noFill/>
        </p:spPr>
        <p:txBody>
          <a:bodyPr wrap="square" lIns="0" tIns="0" rIns="0" bIns="0" rtlCol="0" anchor="ctr">
            <a:normAutofit/>
          </a:bodyPr>
          <a:lstStyle/>
          <a:p>
            <a:pPr>
              <a:lnSpc>
                <a:spcPct val="100000"/>
              </a:lnSpc>
            </a:pPr>
            <a:r>
              <a:rPr lang="zh-CN" altLang="en-US" sz="2800" spc="300" dirty="0">
                <a:solidFill>
                  <a:schemeClr val="accent1"/>
                </a:solidFill>
                <a:latin typeface="+mn-ea"/>
                <a:cs typeface="+mn-ea"/>
                <a:sym typeface="+mn-ea"/>
              </a:rPr>
              <a:t>系统需求分析</a:t>
            </a:r>
            <a:endParaRPr lang="zh-CN" altLang="en-US" sz="2800" spc="300" dirty="0">
              <a:solidFill>
                <a:schemeClr val="accent1"/>
              </a:solidFill>
              <a:latin typeface="+mn-ea"/>
              <a:cs typeface="+mn-ea"/>
              <a:sym typeface="+mn-ea"/>
            </a:endParaRPr>
          </a:p>
        </p:txBody>
      </p:sp>
      <p:sp>
        <p:nvSpPr>
          <p:cNvPr id="14" name="序号"/>
          <p:cNvSpPr txBox="1"/>
          <p:nvPr>
            <p:custDataLst>
              <p:tags r:id="rId4"/>
            </p:custDataLst>
          </p:nvPr>
        </p:nvSpPr>
        <p:spPr>
          <a:xfrm>
            <a:off x="7414074" y="3383875"/>
            <a:ext cx="658495" cy="504190"/>
          </a:xfrm>
          <a:prstGeom prst="rect">
            <a:avLst/>
          </a:prstGeom>
          <a:noFill/>
        </p:spPr>
        <p:txBody>
          <a:bodyPr wrap="square" lIns="0" tIns="0" rIns="0" bIns="0" rtlCol="0" anchor="ctr" anchorCtr="0">
            <a:normAutofit/>
          </a:bodyPr>
          <a:lstStyle/>
          <a:p>
            <a:pPr algn="r">
              <a:lnSpc>
                <a:spcPct val="100000"/>
              </a:lnSpc>
            </a:pPr>
            <a:r>
              <a:rPr lang="en-US" sz="2800" b="1" dirty="0">
                <a:solidFill>
                  <a:schemeClr val="accent1"/>
                </a:solidFill>
                <a:latin typeface="+mn-ea"/>
                <a:cs typeface="+mn-ea"/>
                <a:sym typeface="+mn-ea"/>
              </a:rPr>
              <a:t>02</a:t>
            </a:r>
            <a:endParaRPr lang="en-US" sz="2800" b="1" dirty="0">
              <a:solidFill>
                <a:schemeClr val="accent1"/>
              </a:solidFill>
              <a:latin typeface="+mn-ea"/>
              <a:cs typeface="+mn-ea"/>
              <a:sym typeface="+mn-ea"/>
            </a:endParaRPr>
          </a:p>
        </p:txBody>
      </p:sp>
      <p:sp>
        <p:nvSpPr>
          <p:cNvPr id="15" name="项标题"/>
          <p:cNvSpPr txBox="1"/>
          <p:nvPr>
            <p:custDataLst>
              <p:tags r:id="rId5"/>
            </p:custDataLst>
          </p:nvPr>
        </p:nvSpPr>
        <p:spPr>
          <a:xfrm>
            <a:off x="8233927" y="3383970"/>
            <a:ext cx="3500873" cy="504000"/>
          </a:xfrm>
          <a:prstGeom prst="rect">
            <a:avLst/>
          </a:prstGeom>
          <a:noFill/>
        </p:spPr>
        <p:txBody>
          <a:bodyPr wrap="square" lIns="0" tIns="0" rIns="0" bIns="0" rtlCol="0" anchor="ctr">
            <a:normAutofit/>
          </a:bodyPr>
          <a:lstStyle/>
          <a:p>
            <a:pPr>
              <a:lnSpc>
                <a:spcPct val="100000"/>
              </a:lnSpc>
            </a:pPr>
            <a:r>
              <a:rPr lang="zh-CN" altLang="en-US" sz="2800" spc="300" dirty="0">
                <a:solidFill>
                  <a:schemeClr val="accent1"/>
                </a:solidFill>
                <a:latin typeface="+mn-ea"/>
                <a:cs typeface="+mn-ea"/>
                <a:sym typeface="+mn-ea"/>
              </a:rPr>
              <a:t>系统总体设计</a:t>
            </a:r>
            <a:endParaRPr lang="zh-CN" altLang="en-US" sz="2800" spc="300" dirty="0">
              <a:solidFill>
                <a:schemeClr val="accent1"/>
              </a:solidFill>
              <a:latin typeface="+mn-ea"/>
              <a:cs typeface="+mn-ea"/>
              <a:sym typeface="+mn-ea"/>
            </a:endParaRPr>
          </a:p>
        </p:txBody>
      </p:sp>
      <p:sp>
        <p:nvSpPr>
          <p:cNvPr id="17" name="序号"/>
          <p:cNvSpPr txBox="1"/>
          <p:nvPr>
            <p:custDataLst>
              <p:tags r:id="rId6"/>
            </p:custDataLst>
          </p:nvPr>
        </p:nvSpPr>
        <p:spPr>
          <a:xfrm>
            <a:off x="7414074" y="4115530"/>
            <a:ext cx="658495" cy="504190"/>
          </a:xfrm>
          <a:prstGeom prst="rect">
            <a:avLst/>
          </a:prstGeom>
          <a:noFill/>
        </p:spPr>
        <p:txBody>
          <a:bodyPr wrap="square" lIns="0" tIns="0" rIns="0" bIns="0" rtlCol="0" anchor="ctr" anchorCtr="0">
            <a:normAutofit/>
          </a:bodyPr>
          <a:lstStyle/>
          <a:p>
            <a:pPr algn="r">
              <a:lnSpc>
                <a:spcPct val="100000"/>
              </a:lnSpc>
            </a:pPr>
            <a:r>
              <a:rPr lang="en-US" sz="2800" b="1" dirty="0">
                <a:solidFill>
                  <a:schemeClr val="accent1"/>
                </a:solidFill>
                <a:latin typeface="+mn-ea"/>
                <a:cs typeface="+mn-ea"/>
                <a:sym typeface="+mn-ea"/>
              </a:rPr>
              <a:t>03</a:t>
            </a:r>
            <a:endParaRPr lang="en-US" sz="2800" b="1" dirty="0">
              <a:solidFill>
                <a:schemeClr val="accent1"/>
              </a:solidFill>
              <a:latin typeface="+mn-ea"/>
              <a:cs typeface="+mn-ea"/>
              <a:sym typeface="+mn-ea"/>
            </a:endParaRPr>
          </a:p>
        </p:txBody>
      </p:sp>
      <p:sp>
        <p:nvSpPr>
          <p:cNvPr id="18" name="项标题"/>
          <p:cNvSpPr txBox="1"/>
          <p:nvPr>
            <p:custDataLst>
              <p:tags r:id="rId7"/>
            </p:custDataLst>
          </p:nvPr>
        </p:nvSpPr>
        <p:spPr>
          <a:xfrm>
            <a:off x="8233927" y="4115625"/>
            <a:ext cx="3500873" cy="504000"/>
          </a:xfrm>
          <a:prstGeom prst="rect">
            <a:avLst/>
          </a:prstGeom>
          <a:noFill/>
        </p:spPr>
        <p:txBody>
          <a:bodyPr wrap="square" lIns="0" tIns="0" rIns="0" bIns="0" rtlCol="0" anchor="ctr">
            <a:normAutofit/>
          </a:bodyPr>
          <a:lstStyle/>
          <a:p>
            <a:pPr>
              <a:lnSpc>
                <a:spcPct val="100000"/>
              </a:lnSpc>
            </a:pPr>
            <a:r>
              <a:rPr lang="zh-CN" altLang="en-US" sz="2800" spc="300" dirty="0">
                <a:solidFill>
                  <a:schemeClr val="accent1"/>
                </a:solidFill>
                <a:latin typeface="+mn-ea"/>
                <a:cs typeface="+mn-ea"/>
                <a:sym typeface="+mn-ea"/>
              </a:rPr>
              <a:t>系统详细设计</a:t>
            </a:r>
            <a:endParaRPr lang="zh-CN" altLang="en-US" sz="2800" spc="300" dirty="0">
              <a:solidFill>
                <a:schemeClr val="accent1"/>
              </a:solidFill>
              <a:latin typeface="+mn-ea"/>
              <a:cs typeface="+mn-ea"/>
              <a:sym typeface="+mn-ea"/>
            </a:endParaRPr>
          </a:p>
        </p:txBody>
      </p:sp>
      <p:sp>
        <p:nvSpPr>
          <p:cNvPr id="20" name="序号"/>
          <p:cNvSpPr txBox="1"/>
          <p:nvPr>
            <p:custDataLst>
              <p:tags r:id="rId8"/>
            </p:custDataLst>
          </p:nvPr>
        </p:nvSpPr>
        <p:spPr>
          <a:xfrm>
            <a:off x="7414074" y="5578840"/>
            <a:ext cx="658495" cy="504190"/>
          </a:xfrm>
          <a:prstGeom prst="rect">
            <a:avLst/>
          </a:prstGeom>
          <a:noFill/>
        </p:spPr>
        <p:txBody>
          <a:bodyPr wrap="square" lIns="0" tIns="0" rIns="0" bIns="0" rtlCol="0" anchor="ctr" anchorCtr="0">
            <a:normAutofit/>
          </a:bodyPr>
          <a:lstStyle/>
          <a:p>
            <a:pPr algn="r">
              <a:lnSpc>
                <a:spcPct val="100000"/>
              </a:lnSpc>
            </a:pPr>
            <a:r>
              <a:rPr lang="en-US" sz="2800" b="1" dirty="0">
                <a:solidFill>
                  <a:schemeClr val="accent1"/>
                </a:solidFill>
                <a:latin typeface="+mn-ea"/>
                <a:cs typeface="+mn-ea"/>
                <a:sym typeface="+mn-ea"/>
              </a:rPr>
              <a:t>05</a:t>
            </a:r>
            <a:endParaRPr lang="en-US" sz="2800" b="1" dirty="0">
              <a:solidFill>
                <a:schemeClr val="accent1"/>
              </a:solidFill>
              <a:latin typeface="+mn-ea"/>
              <a:cs typeface="+mn-ea"/>
              <a:sym typeface="+mn-ea"/>
            </a:endParaRPr>
          </a:p>
        </p:txBody>
      </p:sp>
      <p:sp>
        <p:nvSpPr>
          <p:cNvPr id="21" name="项标题"/>
          <p:cNvSpPr txBox="1"/>
          <p:nvPr>
            <p:custDataLst>
              <p:tags r:id="rId9"/>
            </p:custDataLst>
          </p:nvPr>
        </p:nvSpPr>
        <p:spPr>
          <a:xfrm>
            <a:off x="8233927" y="5578935"/>
            <a:ext cx="3500873" cy="504000"/>
          </a:xfrm>
          <a:prstGeom prst="rect">
            <a:avLst/>
          </a:prstGeom>
          <a:noFill/>
        </p:spPr>
        <p:txBody>
          <a:bodyPr wrap="square" lIns="0" tIns="0" rIns="0" bIns="0" rtlCol="0" anchor="ctr">
            <a:normAutofit/>
          </a:bodyPr>
          <a:lstStyle/>
          <a:p>
            <a:pPr>
              <a:lnSpc>
                <a:spcPct val="100000"/>
              </a:lnSpc>
            </a:pPr>
            <a:r>
              <a:rPr lang="zh-CN" altLang="en-US" sz="2800" spc="300" dirty="0">
                <a:solidFill>
                  <a:schemeClr val="accent1"/>
                </a:solidFill>
                <a:latin typeface="+mn-ea"/>
                <a:cs typeface="+mn-ea"/>
                <a:sym typeface="+mn-ea"/>
              </a:rPr>
              <a:t>项目搭建</a:t>
            </a:r>
            <a:endParaRPr lang="zh-CN" altLang="en-US" sz="2800" spc="300" dirty="0">
              <a:solidFill>
                <a:schemeClr val="accent1"/>
              </a:solidFill>
              <a:latin typeface="+mn-ea"/>
              <a:cs typeface="+mn-ea"/>
              <a:sym typeface="+mn-ea"/>
            </a:endParaRPr>
          </a:p>
        </p:txBody>
      </p:sp>
      <p:sp>
        <p:nvSpPr>
          <p:cNvPr id="3" name="序号"/>
          <p:cNvSpPr txBox="1"/>
          <p:nvPr>
            <p:custDataLst>
              <p:tags r:id="rId10"/>
            </p:custDataLst>
          </p:nvPr>
        </p:nvSpPr>
        <p:spPr>
          <a:xfrm>
            <a:off x="7414074" y="4847185"/>
            <a:ext cx="658495" cy="504190"/>
          </a:xfrm>
          <a:prstGeom prst="rect">
            <a:avLst/>
          </a:prstGeom>
          <a:noFill/>
        </p:spPr>
        <p:txBody>
          <a:bodyPr wrap="square" lIns="0" tIns="0" rIns="0" bIns="0" rtlCol="0" anchor="ctr" anchorCtr="0">
            <a:normAutofit/>
          </a:bodyPr>
          <a:lstStyle/>
          <a:p>
            <a:pPr algn="r">
              <a:lnSpc>
                <a:spcPct val="100000"/>
              </a:lnSpc>
            </a:pPr>
            <a:r>
              <a:rPr lang="en-US" sz="2800" b="1" dirty="0">
                <a:solidFill>
                  <a:schemeClr val="accent1"/>
                </a:solidFill>
                <a:latin typeface="+mn-ea"/>
                <a:cs typeface="+mn-ea"/>
                <a:sym typeface="+mn-ea"/>
              </a:rPr>
              <a:t>04</a:t>
            </a:r>
            <a:endParaRPr lang="en-US" sz="2800" b="1" dirty="0">
              <a:solidFill>
                <a:schemeClr val="accent1"/>
              </a:solidFill>
              <a:latin typeface="+mn-ea"/>
              <a:cs typeface="+mn-ea"/>
              <a:sym typeface="+mn-ea"/>
            </a:endParaRPr>
          </a:p>
        </p:txBody>
      </p:sp>
      <p:sp>
        <p:nvSpPr>
          <p:cNvPr id="8" name="项标题"/>
          <p:cNvSpPr txBox="1"/>
          <p:nvPr>
            <p:custDataLst>
              <p:tags r:id="rId11"/>
            </p:custDataLst>
          </p:nvPr>
        </p:nvSpPr>
        <p:spPr>
          <a:xfrm>
            <a:off x="8233927" y="4847280"/>
            <a:ext cx="3500873" cy="504000"/>
          </a:xfrm>
          <a:prstGeom prst="rect">
            <a:avLst/>
          </a:prstGeom>
          <a:noFill/>
        </p:spPr>
        <p:txBody>
          <a:bodyPr wrap="square" lIns="0" tIns="0" rIns="0" bIns="0" rtlCol="0" anchor="ctr">
            <a:normAutofit/>
          </a:bodyPr>
          <a:lstStyle/>
          <a:p>
            <a:pPr>
              <a:lnSpc>
                <a:spcPct val="100000"/>
              </a:lnSpc>
            </a:pPr>
            <a:r>
              <a:rPr lang="zh-CN" altLang="en-US" sz="2800" spc="300" dirty="0">
                <a:solidFill>
                  <a:schemeClr val="accent1"/>
                </a:solidFill>
                <a:latin typeface="+mn-ea"/>
                <a:cs typeface="+mn-ea"/>
                <a:sym typeface="+mn-ea"/>
              </a:rPr>
              <a:t>系统编码实现</a:t>
            </a:r>
            <a:endParaRPr lang="zh-CN" altLang="en-US" sz="2800" spc="300" dirty="0">
              <a:solidFill>
                <a:schemeClr val="accent1"/>
              </a:solidFill>
              <a:latin typeface="+mn-ea"/>
              <a:cs typeface="+mn-ea"/>
              <a:sym typeface="+mn-ea"/>
            </a:endParaRPr>
          </a:p>
        </p:txBody>
      </p:sp>
    </p:spTree>
    <p:custDataLst>
      <p:tags r:id="rId12"/>
    </p:custData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标题 16"/>
          <p:cNvSpPr>
            <a:spLocks noGrp="1"/>
          </p:cNvSpPr>
          <p:nvPr>
            <p:ph type="title"/>
            <p:custDataLst>
              <p:tags r:id="rId1"/>
            </p:custDataLst>
          </p:nvPr>
        </p:nvSpPr>
        <p:spPr/>
        <p:txBody>
          <a:bodyPr/>
          <a:lstStyle/>
          <a:p>
            <a:r>
              <a:rPr lang="zh-CN" altLang="en-US"/>
              <a:t>图书相关功能设计</a:t>
            </a:r>
            <a:endParaRPr lang="zh-CN" altLang="en-US"/>
          </a:p>
        </p:txBody>
      </p:sp>
      <p:sp>
        <p:nvSpPr>
          <p:cNvPr id="11" name="Freeform 10"/>
          <p:cNvSpPr>
            <a:spLocks noEditPoints="1"/>
          </p:cNvSpPr>
          <p:nvPr>
            <p:custDataLst>
              <p:tags r:id="rId2"/>
            </p:custDataLst>
          </p:nvPr>
        </p:nvSpPr>
        <p:spPr bwMode="auto">
          <a:xfrm>
            <a:off x="2971165" y="3691890"/>
            <a:ext cx="2248535" cy="2240915"/>
          </a:xfrm>
          <a:custGeom>
            <a:avLst/>
            <a:gdLst>
              <a:gd name="T0" fmla="*/ 109 w 615"/>
              <a:gd name="T1" fmla="*/ 156 h 613"/>
              <a:gd name="T2" fmla="*/ 50 w 615"/>
              <a:gd name="T3" fmla="*/ 137 h 613"/>
              <a:gd name="T4" fmla="*/ 70 w 615"/>
              <a:gd name="T5" fmla="*/ 231 h 613"/>
              <a:gd name="T6" fmla="*/ 59 w 615"/>
              <a:gd name="T7" fmla="*/ 270 h 613"/>
              <a:gd name="T8" fmla="*/ 1 w 615"/>
              <a:gd name="T9" fmla="*/ 344 h 613"/>
              <a:gd name="T10" fmla="*/ 73 w 615"/>
              <a:gd name="T11" fmla="*/ 393 h 613"/>
              <a:gd name="T12" fmla="*/ 26 w 615"/>
              <a:gd name="T13" fmla="*/ 432 h 613"/>
              <a:gd name="T14" fmla="*/ 116 w 615"/>
              <a:gd name="T15" fmla="*/ 466 h 613"/>
              <a:gd name="T16" fmla="*/ 144 w 615"/>
              <a:gd name="T17" fmla="*/ 496 h 613"/>
              <a:gd name="T18" fmla="*/ 175 w 615"/>
              <a:gd name="T19" fmla="*/ 583 h 613"/>
              <a:gd name="T20" fmla="*/ 267 w 615"/>
              <a:gd name="T21" fmla="*/ 553 h 613"/>
              <a:gd name="T22" fmla="*/ 277 w 615"/>
              <a:gd name="T23" fmla="*/ 613 h 613"/>
              <a:gd name="T24" fmla="*/ 351 w 615"/>
              <a:gd name="T25" fmla="*/ 552 h 613"/>
              <a:gd name="T26" fmla="*/ 409 w 615"/>
              <a:gd name="T27" fmla="*/ 536 h 613"/>
              <a:gd name="T28" fmla="*/ 503 w 615"/>
              <a:gd name="T29" fmla="*/ 545 h 613"/>
              <a:gd name="T30" fmla="*/ 479 w 615"/>
              <a:gd name="T31" fmla="*/ 487 h 613"/>
              <a:gd name="T32" fmla="*/ 507 w 615"/>
              <a:gd name="T33" fmla="*/ 458 h 613"/>
              <a:gd name="T34" fmla="*/ 593 w 615"/>
              <a:gd name="T35" fmla="*/ 421 h 613"/>
              <a:gd name="T36" fmla="*/ 544 w 615"/>
              <a:gd name="T37" fmla="*/ 382 h 613"/>
              <a:gd name="T38" fmla="*/ 555 w 615"/>
              <a:gd name="T39" fmla="*/ 344 h 613"/>
              <a:gd name="T40" fmla="*/ 613 w 615"/>
              <a:gd name="T41" fmla="*/ 270 h 613"/>
              <a:gd name="T42" fmla="*/ 551 w 615"/>
              <a:gd name="T43" fmla="*/ 259 h 613"/>
              <a:gd name="T44" fmla="*/ 542 w 615"/>
              <a:gd name="T45" fmla="*/ 220 h 613"/>
              <a:gd name="T46" fmla="*/ 558 w 615"/>
              <a:gd name="T47" fmla="*/ 127 h 613"/>
              <a:gd name="T48" fmla="*/ 494 w 615"/>
              <a:gd name="T49" fmla="*/ 145 h 613"/>
              <a:gd name="T50" fmla="*/ 464 w 615"/>
              <a:gd name="T51" fmla="*/ 113 h 613"/>
              <a:gd name="T52" fmla="*/ 437 w 615"/>
              <a:gd name="T53" fmla="*/ 35 h 613"/>
              <a:gd name="T54" fmla="*/ 397 w 615"/>
              <a:gd name="T55" fmla="*/ 77 h 613"/>
              <a:gd name="T56" fmla="*/ 348 w 615"/>
              <a:gd name="T57" fmla="*/ 60 h 613"/>
              <a:gd name="T58" fmla="*/ 275 w 615"/>
              <a:gd name="T59" fmla="*/ 0 h 613"/>
              <a:gd name="T60" fmla="*/ 264 w 615"/>
              <a:gd name="T61" fmla="*/ 62 h 613"/>
              <a:gd name="T62" fmla="*/ 205 w 615"/>
              <a:gd name="T63" fmla="*/ 78 h 613"/>
              <a:gd name="T64" fmla="*/ 112 w 615"/>
              <a:gd name="T65" fmla="*/ 69 h 613"/>
              <a:gd name="T66" fmla="*/ 414 w 615"/>
              <a:gd name="T67" fmla="*/ 131 h 613"/>
              <a:gd name="T68" fmla="*/ 200 w 615"/>
              <a:gd name="T69" fmla="*/ 484 h 613"/>
              <a:gd name="T70" fmla="*/ 414 w 615"/>
              <a:gd name="T71" fmla="*/ 131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15" h="613">
                <a:moveTo>
                  <a:pt x="136" y="126"/>
                </a:moveTo>
                <a:cubicBezTo>
                  <a:pt x="126" y="135"/>
                  <a:pt x="117" y="145"/>
                  <a:pt x="109" y="156"/>
                </a:cubicBezTo>
                <a:cubicBezTo>
                  <a:pt x="108" y="155"/>
                  <a:pt x="108" y="155"/>
                  <a:pt x="108" y="155"/>
                </a:cubicBezTo>
                <a:cubicBezTo>
                  <a:pt x="50" y="137"/>
                  <a:pt x="50" y="137"/>
                  <a:pt x="50" y="137"/>
                </a:cubicBezTo>
                <a:cubicBezTo>
                  <a:pt x="21" y="192"/>
                  <a:pt x="21" y="192"/>
                  <a:pt x="21" y="192"/>
                </a:cubicBezTo>
                <a:cubicBezTo>
                  <a:pt x="70" y="231"/>
                  <a:pt x="70" y="231"/>
                  <a:pt x="70" y="231"/>
                </a:cubicBezTo>
                <a:cubicBezTo>
                  <a:pt x="66" y="244"/>
                  <a:pt x="63" y="257"/>
                  <a:pt x="61" y="270"/>
                </a:cubicBezTo>
                <a:cubicBezTo>
                  <a:pt x="59" y="270"/>
                  <a:pt x="59" y="270"/>
                  <a:pt x="59" y="270"/>
                </a:cubicBezTo>
                <a:cubicBezTo>
                  <a:pt x="0" y="281"/>
                  <a:pt x="0" y="281"/>
                  <a:pt x="0" y="281"/>
                </a:cubicBezTo>
                <a:cubicBezTo>
                  <a:pt x="1" y="344"/>
                  <a:pt x="1" y="344"/>
                  <a:pt x="1" y="344"/>
                </a:cubicBezTo>
                <a:cubicBezTo>
                  <a:pt x="62" y="354"/>
                  <a:pt x="62" y="354"/>
                  <a:pt x="62" y="354"/>
                </a:cubicBezTo>
                <a:cubicBezTo>
                  <a:pt x="65" y="367"/>
                  <a:pt x="69" y="380"/>
                  <a:pt x="73" y="393"/>
                </a:cubicBezTo>
                <a:cubicBezTo>
                  <a:pt x="72" y="394"/>
                  <a:pt x="72" y="394"/>
                  <a:pt x="72" y="394"/>
                </a:cubicBezTo>
                <a:cubicBezTo>
                  <a:pt x="26" y="432"/>
                  <a:pt x="26" y="432"/>
                  <a:pt x="26" y="432"/>
                </a:cubicBezTo>
                <a:cubicBezTo>
                  <a:pt x="57" y="486"/>
                  <a:pt x="57" y="486"/>
                  <a:pt x="57" y="486"/>
                </a:cubicBezTo>
                <a:cubicBezTo>
                  <a:pt x="116" y="466"/>
                  <a:pt x="116" y="466"/>
                  <a:pt x="116" y="466"/>
                </a:cubicBezTo>
                <a:cubicBezTo>
                  <a:pt x="124" y="477"/>
                  <a:pt x="128" y="483"/>
                  <a:pt x="144" y="495"/>
                </a:cubicBezTo>
                <a:cubicBezTo>
                  <a:pt x="144" y="496"/>
                  <a:pt x="144" y="496"/>
                  <a:pt x="144" y="496"/>
                </a:cubicBezTo>
                <a:cubicBezTo>
                  <a:pt x="122" y="551"/>
                  <a:pt x="122" y="551"/>
                  <a:pt x="122" y="551"/>
                </a:cubicBezTo>
                <a:cubicBezTo>
                  <a:pt x="175" y="583"/>
                  <a:pt x="175" y="583"/>
                  <a:pt x="175" y="583"/>
                </a:cubicBezTo>
                <a:cubicBezTo>
                  <a:pt x="216" y="538"/>
                  <a:pt x="216" y="538"/>
                  <a:pt x="216" y="538"/>
                </a:cubicBezTo>
                <a:cubicBezTo>
                  <a:pt x="233" y="545"/>
                  <a:pt x="249" y="550"/>
                  <a:pt x="267" y="553"/>
                </a:cubicBezTo>
                <a:cubicBezTo>
                  <a:pt x="266" y="554"/>
                  <a:pt x="266" y="554"/>
                  <a:pt x="266" y="554"/>
                </a:cubicBezTo>
                <a:cubicBezTo>
                  <a:pt x="277" y="613"/>
                  <a:pt x="277" y="613"/>
                  <a:pt x="277" y="613"/>
                </a:cubicBezTo>
                <a:cubicBezTo>
                  <a:pt x="339" y="613"/>
                  <a:pt x="339" y="613"/>
                  <a:pt x="339" y="613"/>
                </a:cubicBezTo>
                <a:cubicBezTo>
                  <a:pt x="351" y="552"/>
                  <a:pt x="351" y="552"/>
                  <a:pt x="351" y="552"/>
                </a:cubicBezTo>
                <a:cubicBezTo>
                  <a:pt x="371" y="549"/>
                  <a:pt x="390" y="543"/>
                  <a:pt x="409" y="534"/>
                </a:cubicBezTo>
                <a:cubicBezTo>
                  <a:pt x="409" y="536"/>
                  <a:pt x="409" y="536"/>
                  <a:pt x="409" y="536"/>
                </a:cubicBezTo>
                <a:cubicBezTo>
                  <a:pt x="451" y="579"/>
                  <a:pt x="451" y="579"/>
                  <a:pt x="451" y="579"/>
                </a:cubicBezTo>
                <a:cubicBezTo>
                  <a:pt x="503" y="545"/>
                  <a:pt x="503" y="545"/>
                  <a:pt x="503" y="545"/>
                </a:cubicBezTo>
                <a:cubicBezTo>
                  <a:pt x="479" y="487"/>
                  <a:pt x="479" y="487"/>
                  <a:pt x="479" y="487"/>
                </a:cubicBezTo>
                <a:cubicBezTo>
                  <a:pt x="479" y="487"/>
                  <a:pt x="479" y="487"/>
                  <a:pt x="479" y="487"/>
                </a:cubicBezTo>
                <a:cubicBezTo>
                  <a:pt x="488" y="478"/>
                  <a:pt x="497" y="468"/>
                  <a:pt x="506" y="458"/>
                </a:cubicBezTo>
                <a:cubicBezTo>
                  <a:pt x="507" y="458"/>
                  <a:pt x="507" y="458"/>
                  <a:pt x="507" y="458"/>
                </a:cubicBezTo>
                <a:cubicBezTo>
                  <a:pt x="565" y="477"/>
                  <a:pt x="565" y="477"/>
                  <a:pt x="565" y="477"/>
                </a:cubicBezTo>
                <a:cubicBezTo>
                  <a:pt x="593" y="421"/>
                  <a:pt x="593" y="421"/>
                  <a:pt x="593" y="421"/>
                </a:cubicBezTo>
                <a:cubicBezTo>
                  <a:pt x="545" y="382"/>
                  <a:pt x="545" y="382"/>
                  <a:pt x="545" y="382"/>
                </a:cubicBezTo>
                <a:cubicBezTo>
                  <a:pt x="544" y="382"/>
                  <a:pt x="544" y="382"/>
                  <a:pt x="544" y="382"/>
                </a:cubicBezTo>
                <a:cubicBezTo>
                  <a:pt x="548" y="370"/>
                  <a:pt x="551" y="357"/>
                  <a:pt x="553" y="344"/>
                </a:cubicBezTo>
                <a:cubicBezTo>
                  <a:pt x="555" y="344"/>
                  <a:pt x="555" y="344"/>
                  <a:pt x="555" y="344"/>
                </a:cubicBezTo>
                <a:cubicBezTo>
                  <a:pt x="615" y="332"/>
                  <a:pt x="615" y="332"/>
                  <a:pt x="615" y="332"/>
                </a:cubicBezTo>
                <a:cubicBezTo>
                  <a:pt x="613" y="270"/>
                  <a:pt x="613" y="270"/>
                  <a:pt x="613" y="270"/>
                </a:cubicBezTo>
                <a:cubicBezTo>
                  <a:pt x="552" y="259"/>
                  <a:pt x="552" y="259"/>
                  <a:pt x="552" y="259"/>
                </a:cubicBezTo>
                <a:cubicBezTo>
                  <a:pt x="551" y="259"/>
                  <a:pt x="551" y="259"/>
                  <a:pt x="551" y="259"/>
                </a:cubicBezTo>
                <a:cubicBezTo>
                  <a:pt x="548" y="246"/>
                  <a:pt x="545" y="233"/>
                  <a:pt x="540" y="221"/>
                </a:cubicBezTo>
                <a:cubicBezTo>
                  <a:pt x="542" y="220"/>
                  <a:pt x="542" y="220"/>
                  <a:pt x="542" y="220"/>
                </a:cubicBezTo>
                <a:cubicBezTo>
                  <a:pt x="589" y="181"/>
                  <a:pt x="589" y="181"/>
                  <a:pt x="589" y="181"/>
                </a:cubicBezTo>
                <a:cubicBezTo>
                  <a:pt x="558" y="127"/>
                  <a:pt x="558" y="127"/>
                  <a:pt x="558" y="127"/>
                </a:cubicBezTo>
                <a:cubicBezTo>
                  <a:pt x="499" y="147"/>
                  <a:pt x="499" y="147"/>
                  <a:pt x="499" y="147"/>
                </a:cubicBezTo>
                <a:cubicBezTo>
                  <a:pt x="494" y="145"/>
                  <a:pt x="494" y="145"/>
                  <a:pt x="494" y="145"/>
                </a:cubicBezTo>
                <a:cubicBezTo>
                  <a:pt x="486" y="135"/>
                  <a:pt x="479" y="127"/>
                  <a:pt x="463" y="115"/>
                </a:cubicBezTo>
                <a:cubicBezTo>
                  <a:pt x="464" y="113"/>
                  <a:pt x="464" y="113"/>
                  <a:pt x="464" y="113"/>
                </a:cubicBezTo>
                <a:cubicBezTo>
                  <a:pt x="490" y="68"/>
                  <a:pt x="490" y="68"/>
                  <a:pt x="490" y="68"/>
                </a:cubicBezTo>
                <a:cubicBezTo>
                  <a:pt x="437" y="35"/>
                  <a:pt x="437" y="35"/>
                  <a:pt x="437" y="35"/>
                </a:cubicBezTo>
                <a:cubicBezTo>
                  <a:pt x="396" y="78"/>
                  <a:pt x="396" y="78"/>
                  <a:pt x="396" y="78"/>
                </a:cubicBezTo>
                <a:cubicBezTo>
                  <a:pt x="397" y="77"/>
                  <a:pt x="397" y="77"/>
                  <a:pt x="397" y="77"/>
                </a:cubicBezTo>
                <a:cubicBezTo>
                  <a:pt x="381" y="71"/>
                  <a:pt x="365" y="65"/>
                  <a:pt x="348" y="62"/>
                </a:cubicBezTo>
                <a:cubicBezTo>
                  <a:pt x="348" y="60"/>
                  <a:pt x="348" y="60"/>
                  <a:pt x="348" y="60"/>
                </a:cubicBezTo>
                <a:cubicBezTo>
                  <a:pt x="337" y="0"/>
                  <a:pt x="337" y="0"/>
                  <a:pt x="337" y="0"/>
                </a:cubicBezTo>
                <a:cubicBezTo>
                  <a:pt x="275" y="0"/>
                  <a:pt x="275" y="0"/>
                  <a:pt x="275" y="0"/>
                </a:cubicBezTo>
                <a:cubicBezTo>
                  <a:pt x="264" y="62"/>
                  <a:pt x="264" y="62"/>
                  <a:pt x="264" y="62"/>
                </a:cubicBezTo>
                <a:cubicBezTo>
                  <a:pt x="264" y="62"/>
                  <a:pt x="264" y="62"/>
                  <a:pt x="264" y="62"/>
                </a:cubicBezTo>
                <a:cubicBezTo>
                  <a:pt x="244" y="66"/>
                  <a:pt x="225" y="71"/>
                  <a:pt x="206" y="79"/>
                </a:cubicBezTo>
                <a:cubicBezTo>
                  <a:pt x="205" y="78"/>
                  <a:pt x="205" y="78"/>
                  <a:pt x="205" y="78"/>
                </a:cubicBezTo>
                <a:cubicBezTo>
                  <a:pt x="163" y="34"/>
                  <a:pt x="163" y="34"/>
                  <a:pt x="163" y="34"/>
                </a:cubicBezTo>
                <a:cubicBezTo>
                  <a:pt x="112" y="69"/>
                  <a:pt x="112" y="69"/>
                  <a:pt x="112" y="69"/>
                </a:cubicBezTo>
                <a:cubicBezTo>
                  <a:pt x="136" y="126"/>
                  <a:pt x="136" y="126"/>
                  <a:pt x="136" y="126"/>
                </a:cubicBezTo>
                <a:close/>
                <a:moveTo>
                  <a:pt x="414" y="131"/>
                </a:moveTo>
                <a:cubicBezTo>
                  <a:pt x="512" y="190"/>
                  <a:pt x="543" y="317"/>
                  <a:pt x="483" y="414"/>
                </a:cubicBezTo>
                <a:cubicBezTo>
                  <a:pt x="424" y="512"/>
                  <a:pt x="297" y="543"/>
                  <a:pt x="200" y="484"/>
                </a:cubicBezTo>
                <a:cubicBezTo>
                  <a:pt x="102" y="425"/>
                  <a:pt x="71" y="298"/>
                  <a:pt x="130" y="200"/>
                </a:cubicBezTo>
                <a:cubicBezTo>
                  <a:pt x="189" y="102"/>
                  <a:pt x="317" y="71"/>
                  <a:pt x="414" y="131"/>
                </a:cubicBezTo>
                <a:close/>
              </a:path>
            </a:pathLst>
          </a:custGeom>
          <a:solidFill>
            <a:schemeClr val="accent1"/>
          </a:solidFill>
          <a:ln>
            <a:noFill/>
          </a:ln>
        </p:spPr>
        <p:txBody>
          <a:bodyPr vert="horz" wrap="square" lIns="91440" tIns="45720" rIns="91440" bIns="45720" numCol="1" anchor="t" anchorCtr="0" compatLnSpc="1"/>
          <a:lstStyle/>
          <a:p>
            <a:endParaRPr lang="en-US">
              <a:solidFill>
                <a:schemeClr val="accent1"/>
              </a:solidFill>
              <a:latin typeface="MiSans Demibold" charset="0"/>
              <a:sym typeface="MiSans Demibold" charset="0"/>
            </a:endParaRPr>
          </a:p>
        </p:txBody>
      </p:sp>
      <p:sp>
        <p:nvSpPr>
          <p:cNvPr id="6" name="环形箭头 5"/>
          <p:cNvSpPr/>
          <p:nvPr>
            <p:custDataLst>
              <p:tags r:id="rId3"/>
            </p:custDataLst>
          </p:nvPr>
        </p:nvSpPr>
        <p:spPr>
          <a:xfrm>
            <a:off x="2170430" y="1423670"/>
            <a:ext cx="2428240" cy="2428240"/>
          </a:xfrm>
          <a:prstGeom prst="circularArrow">
            <a:avLst>
              <a:gd name="adj1" fmla="val 5781"/>
              <a:gd name="adj2" fmla="val 579983"/>
              <a:gd name="adj3" fmla="val 15894856"/>
              <a:gd name="adj4" fmla="val 11562717"/>
              <a:gd name="adj5" fmla="val 5674"/>
            </a:avLst>
          </a:prstGeom>
          <a:solidFill>
            <a:schemeClr val="accent1">
              <a:alpha val="6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solidFill>
                <a:schemeClr val="tx1"/>
              </a:solidFill>
              <a:latin typeface="MiSans Demibold" charset="0"/>
              <a:sym typeface="MiSans Demibold" charset="0"/>
            </a:endParaRPr>
          </a:p>
        </p:txBody>
      </p:sp>
      <p:sp>
        <p:nvSpPr>
          <p:cNvPr id="15" name="Freeform 15"/>
          <p:cNvSpPr>
            <a:spLocks noEditPoints="1"/>
          </p:cNvSpPr>
          <p:nvPr>
            <p:custDataLst>
              <p:tags r:id="rId4"/>
            </p:custDataLst>
          </p:nvPr>
        </p:nvSpPr>
        <p:spPr bwMode="auto">
          <a:xfrm>
            <a:off x="2626995" y="1881505"/>
            <a:ext cx="1514475" cy="1514475"/>
          </a:xfrm>
          <a:custGeom>
            <a:avLst/>
            <a:gdLst>
              <a:gd name="T0" fmla="*/ 57 w 325"/>
              <a:gd name="T1" fmla="*/ 82 h 325"/>
              <a:gd name="T2" fmla="*/ 26 w 325"/>
              <a:gd name="T3" fmla="*/ 72 h 325"/>
              <a:gd name="T4" fmla="*/ 37 w 325"/>
              <a:gd name="T5" fmla="*/ 122 h 325"/>
              <a:gd name="T6" fmla="*/ 31 w 325"/>
              <a:gd name="T7" fmla="*/ 143 h 325"/>
              <a:gd name="T8" fmla="*/ 0 w 325"/>
              <a:gd name="T9" fmla="*/ 182 h 325"/>
              <a:gd name="T10" fmla="*/ 38 w 325"/>
              <a:gd name="T11" fmla="*/ 208 h 325"/>
              <a:gd name="T12" fmla="*/ 13 w 325"/>
              <a:gd name="T13" fmla="*/ 229 h 325"/>
              <a:gd name="T14" fmla="*/ 61 w 325"/>
              <a:gd name="T15" fmla="*/ 247 h 325"/>
              <a:gd name="T16" fmla="*/ 76 w 325"/>
              <a:gd name="T17" fmla="*/ 263 h 325"/>
              <a:gd name="T18" fmla="*/ 92 w 325"/>
              <a:gd name="T19" fmla="*/ 309 h 325"/>
              <a:gd name="T20" fmla="*/ 141 w 325"/>
              <a:gd name="T21" fmla="*/ 292 h 325"/>
              <a:gd name="T22" fmla="*/ 147 w 325"/>
              <a:gd name="T23" fmla="*/ 325 h 325"/>
              <a:gd name="T24" fmla="*/ 186 w 325"/>
              <a:gd name="T25" fmla="*/ 292 h 325"/>
              <a:gd name="T26" fmla="*/ 217 w 325"/>
              <a:gd name="T27" fmla="*/ 283 h 325"/>
              <a:gd name="T28" fmla="*/ 266 w 325"/>
              <a:gd name="T29" fmla="*/ 288 h 325"/>
              <a:gd name="T30" fmla="*/ 253 w 325"/>
              <a:gd name="T31" fmla="*/ 258 h 325"/>
              <a:gd name="T32" fmla="*/ 268 w 325"/>
              <a:gd name="T33" fmla="*/ 242 h 325"/>
              <a:gd name="T34" fmla="*/ 314 w 325"/>
              <a:gd name="T35" fmla="*/ 223 h 325"/>
              <a:gd name="T36" fmla="*/ 288 w 325"/>
              <a:gd name="T37" fmla="*/ 202 h 325"/>
              <a:gd name="T38" fmla="*/ 294 w 325"/>
              <a:gd name="T39" fmla="*/ 182 h 325"/>
              <a:gd name="T40" fmla="*/ 325 w 325"/>
              <a:gd name="T41" fmla="*/ 143 h 325"/>
              <a:gd name="T42" fmla="*/ 292 w 325"/>
              <a:gd name="T43" fmla="*/ 137 h 325"/>
              <a:gd name="T44" fmla="*/ 287 w 325"/>
              <a:gd name="T45" fmla="*/ 116 h 325"/>
              <a:gd name="T46" fmla="*/ 295 w 325"/>
              <a:gd name="T47" fmla="*/ 67 h 325"/>
              <a:gd name="T48" fmla="*/ 262 w 325"/>
              <a:gd name="T49" fmla="*/ 77 h 325"/>
              <a:gd name="T50" fmla="*/ 246 w 325"/>
              <a:gd name="T51" fmla="*/ 59 h 325"/>
              <a:gd name="T52" fmla="*/ 231 w 325"/>
              <a:gd name="T53" fmla="*/ 18 h 325"/>
              <a:gd name="T54" fmla="*/ 210 w 325"/>
              <a:gd name="T55" fmla="*/ 41 h 325"/>
              <a:gd name="T56" fmla="*/ 184 w 325"/>
              <a:gd name="T57" fmla="*/ 31 h 325"/>
              <a:gd name="T58" fmla="*/ 146 w 325"/>
              <a:gd name="T59" fmla="*/ 0 h 325"/>
              <a:gd name="T60" fmla="*/ 139 w 325"/>
              <a:gd name="T61" fmla="*/ 33 h 325"/>
              <a:gd name="T62" fmla="*/ 108 w 325"/>
              <a:gd name="T63" fmla="*/ 41 h 325"/>
              <a:gd name="T64" fmla="*/ 59 w 325"/>
              <a:gd name="T65" fmla="*/ 36 h 325"/>
              <a:gd name="T66" fmla="*/ 72 w 325"/>
              <a:gd name="T67" fmla="*/ 67 h 325"/>
              <a:gd name="T68" fmla="*/ 256 w 325"/>
              <a:gd name="T69" fmla="*/ 219 h 325"/>
              <a:gd name="T70" fmla="*/ 69 w 325"/>
              <a:gd name="T71" fmla="*/ 106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25" h="325">
                <a:moveTo>
                  <a:pt x="72" y="67"/>
                </a:moveTo>
                <a:cubicBezTo>
                  <a:pt x="67" y="71"/>
                  <a:pt x="62" y="77"/>
                  <a:pt x="57" y="82"/>
                </a:cubicBezTo>
                <a:cubicBezTo>
                  <a:pt x="57" y="82"/>
                  <a:pt x="57" y="82"/>
                  <a:pt x="57" y="82"/>
                </a:cubicBezTo>
                <a:cubicBezTo>
                  <a:pt x="26" y="72"/>
                  <a:pt x="26" y="72"/>
                  <a:pt x="26" y="72"/>
                </a:cubicBezTo>
                <a:cubicBezTo>
                  <a:pt x="11" y="101"/>
                  <a:pt x="11" y="101"/>
                  <a:pt x="11" y="101"/>
                </a:cubicBezTo>
                <a:cubicBezTo>
                  <a:pt x="37" y="122"/>
                  <a:pt x="37" y="122"/>
                  <a:pt x="37" y="122"/>
                </a:cubicBezTo>
                <a:cubicBezTo>
                  <a:pt x="35" y="129"/>
                  <a:pt x="33" y="136"/>
                  <a:pt x="32" y="143"/>
                </a:cubicBezTo>
                <a:cubicBezTo>
                  <a:pt x="31" y="143"/>
                  <a:pt x="31" y="143"/>
                  <a:pt x="31" y="143"/>
                </a:cubicBezTo>
                <a:cubicBezTo>
                  <a:pt x="0" y="149"/>
                  <a:pt x="0" y="149"/>
                  <a:pt x="0" y="149"/>
                </a:cubicBezTo>
                <a:cubicBezTo>
                  <a:pt x="0" y="182"/>
                  <a:pt x="0" y="182"/>
                  <a:pt x="0" y="182"/>
                </a:cubicBezTo>
                <a:cubicBezTo>
                  <a:pt x="33" y="187"/>
                  <a:pt x="33" y="187"/>
                  <a:pt x="33" y="187"/>
                </a:cubicBezTo>
                <a:cubicBezTo>
                  <a:pt x="34" y="194"/>
                  <a:pt x="36" y="201"/>
                  <a:pt x="38" y="208"/>
                </a:cubicBezTo>
                <a:cubicBezTo>
                  <a:pt x="38" y="208"/>
                  <a:pt x="38" y="208"/>
                  <a:pt x="38" y="208"/>
                </a:cubicBezTo>
                <a:cubicBezTo>
                  <a:pt x="13" y="229"/>
                  <a:pt x="13" y="229"/>
                  <a:pt x="13" y="229"/>
                </a:cubicBezTo>
                <a:cubicBezTo>
                  <a:pt x="30" y="257"/>
                  <a:pt x="30" y="257"/>
                  <a:pt x="30" y="257"/>
                </a:cubicBezTo>
                <a:cubicBezTo>
                  <a:pt x="61" y="247"/>
                  <a:pt x="61" y="247"/>
                  <a:pt x="61" y="247"/>
                </a:cubicBezTo>
                <a:cubicBezTo>
                  <a:pt x="66" y="252"/>
                  <a:pt x="68" y="256"/>
                  <a:pt x="76" y="262"/>
                </a:cubicBezTo>
                <a:cubicBezTo>
                  <a:pt x="76" y="263"/>
                  <a:pt x="76" y="263"/>
                  <a:pt x="76" y="263"/>
                </a:cubicBezTo>
                <a:cubicBezTo>
                  <a:pt x="64" y="292"/>
                  <a:pt x="64" y="292"/>
                  <a:pt x="64" y="292"/>
                </a:cubicBezTo>
                <a:cubicBezTo>
                  <a:pt x="92" y="309"/>
                  <a:pt x="92" y="309"/>
                  <a:pt x="92" y="309"/>
                </a:cubicBezTo>
                <a:cubicBezTo>
                  <a:pt x="114" y="285"/>
                  <a:pt x="114" y="285"/>
                  <a:pt x="114" y="285"/>
                </a:cubicBezTo>
                <a:cubicBezTo>
                  <a:pt x="123" y="288"/>
                  <a:pt x="132" y="291"/>
                  <a:pt x="141" y="292"/>
                </a:cubicBezTo>
                <a:cubicBezTo>
                  <a:pt x="141" y="293"/>
                  <a:pt x="141" y="293"/>
                  <a:pt x="141" y="293"/>
                </a:cubicBezTo>
                <a:cubicBezTo>
                  <a:pt x="147" y="325"/>
                  <a:pt x="147" y="325"/>
                  <a:pt x="147" y="325"/>
                </a:cubicBezTo>
                <a:cubicBezTo>
                  <a:pt x="179" y="324"/>
                  <a:pt x="179" y="324"/>
                  <a:pt x="179" y="324"/>
                </a:cubicBezTo>
                <a:cubicBezTo>
                  <a:pt x="186" y="292"/>
                  <a:pt x="186" y="292"/>
                  <a:pt x="186" y="292"/>
                </a:cubicBezTo>
                <a:cubicBezTo>
                  <a:pt x="196" y="290"/>
                  <a:pt x="206" y="287"/>
                  <a:pt x="216" y="283"/>
                </a:cubicBezTo>
                <a:cubicBezTo>
                  <a:pt x="217" y="283"/>
                  <a:pt x="217" y="283"/>
                  <a:pt x="217" y="283"/>
                </a:cubicBezTo>
                <a:cubicBezTo>
                  <a:pt x="239" y="307"/>
                  <a:pt x="239" y="307"/>
                  <a:pt x="239" y="307"/>
                </a:cubicBezTo>
                <a:cubicBezTo>
                  <a:pt x="266" y="288"/>
                  <a:pt x="266" y="288"/>
                  <a:pt x="266" y="288"/>
                </a:cubicBezTo>
                <a:cubicBezTo>
                  <a:pt x="253" y="258"/>
                  <a:pt x="253" y="258"/>
                  <a:pt x="253" y="258"/>
                </a:cubicBezTo>
                <a:cubicBezTo>
                  <a:pt x="253" y="258"/>
                  <a:pt x="253" y="258"/>
                  <a:pt x="253" y="258"/>
                </a:cubicBezTo>
                <a:cubicBezTo>
                  <a:pt x="258" y="253"/>
                  <a:pt x="263" y="248"/>
                  <a:pt x="268" y="242"/>
                </a:cubicBezTo>
                <a:cubicBezTo>
                  <a:pt x="268" y="242"/>
                  <a:pt x="268" y="242"/>
                  <a:pt x="268" y="242"/>
                </a:cubicBezTo>
                <a:cubicBezTo>
                  <a:pt x="299" y="252"/>
                  <a:pt x="299" y="252"/>
                  <a:pt x="299" y="252"/>
                </a:cubicBezTo>
                <a:cubicBezTo>
                  <a:pt x="314" y="223"/>
                  <a:pt x="314" y="223"/>
                  <a:pt x="314" y="223"/>
                </a:cubicBezTo>
                <a:cubicBezTo>
                  <a:pt x="288" y="202"/>
                  <a:pt x="288" y="202"/>
                  <a:pt x="288" y="202"/>
                </a:cubicBezTo>
                <a:cubicBezTo>
                  <a:pt x="288" y="202"/>
                  <a:pt x="288" y="202"/>
                  <a:pt x="288" y="202"/>
                </a:cubicBezTo>
                <a:cubicBezTo>
                  <a:pt x="290" y="195"/>
                  <a:pt x="292" y="189"/>
                  <a:pt x="293" y="182"/>
                </a:cubicBezTo>
                <a:cubicBezTo>
                  <a:pt x="294" y="182"/>
                  <a:pt x="294" y="182"/>
                  <a:pt x="294" y="182"/>
                </a:cubicBezTo>
                <a:cubicBezTo>
                  <a:pt x="325" y="175"/>
                  <a:pt x="325" y="175"/>
                  <a:pt x="325" y="175"/>
                </a:cubicBezTo>
                <a:cubicBezTo>
                  <a:pt x="325" y="143"/>
                  <a:pt x="325" y="143"/>
                  <a:pt x="325" y="143"/>
                </a:cubicBezTo>
                <a:cubicBezTo>
                  <a:pt x="292" y="137"/>
                  <a:pt x="292" y="137"/>
                  <a:pt x="292" y="137"/>
                </a:cubicBezTo>
                <a:cubicBezTo>
                  <a:pt x="292" y="137"/>
                  <a:pt x="292" y="137"/>
                  <a:pt x="292" y="137"/>
                </a:cubicBezTo>
                <a:cubicBezTo>
                  <a:pt x="290" y="130"/>
                  <a:pt x="288" y="123"/>
                  <a:pt x="286" y="117"/>
                </a:cubicBezTo>
                <a:cubicBezTo>
                  <a:pt x="287" y="116"/>
                  <a:pt x="287" y="116"/>
                  <a:pt x="287" y="116"/>
                </a:cubicBezTo>
                <a:cubicBezTo>
                  <a:pt x="312" y="96"/>
                  <a:pt x="312" y="96"/>
                  <a:pt x="312" y="96"/>
                </a:cubicBezTo>
                <a:cubicBezTo>
                  <a:pt x="295" y="67"/>
                  <a:pt x="295" y="67"/>
                  <a:pt x="295" y="67"/>
                </a:cubicBezTo>
                <a:cubicBezTo>
                  <a:pt x="264" y="78"/>
                  <a:pt x="264" y="78"/>
                  <a:pt x="264" y="78"/>
                </a:cubicBezTo>
                <a:cubicBezTo>
                  <a:pt x="262" y="77"/>
                  <a:pt x="262" y="77"/>
                  <a:pt x="262" y="77"/>
                </a:cubicBezTo>
                <a:cubicBezTo>
                  <a:pt x="257" y="71"/>
                  <a:pt x="253" y="67"/>
                  <a:pt x="245" y="61"/>
                </a:cubicBezTo>
                <a:cubicBezTo>
                  <a:pt x="246" y="59"/>
                  <a:pt x="246" y="59"/>
                  <a:pt x="246" y="59"/>
                </a:cubicBezTo>
                <a:cubicBezTo>
                  <a:pt x="259" y="36"/>
                  <a:pt x="259" y="36"/>
                  <a:pt x="259" y="36"/>
                </a:cubicBezTo>
                <a:cubicBezTo>
                  <a:pt x="231" y="18"/>
                  <a:pt x="231" y="18"/>
                  <a:pt x="231" y="18"/>
                </a:cubicBezTo>
                <a:cubicBezTo>
                  <a:pt x="210" y="41"/>
                  <a:pt x="210" y="41"/>
                  <a:pt x="210" y="41"/>
                </a:cubicBezTo>
                <a:cubicBezTo>
                  <a:pt x="210" y="41"/>
                  <a:pt x="210" y="41"/>
                  <a:pt x="210" y="41"/>
                </a:cubicBezTo>
                <a:cubicBezTo>
                  <a:pt x="201" y="37"/>
                  <a:pt x="193" y="34"/>
                  <a:pt x="184" y="33"/>
                </a:cubicBezTo>
                <a:cubicBezTo>
                  <a:pt x="184" y="31"/>
                  <a:pt x="184" y="31"/>
                  <a:pt x="184" y="31"/>
                </a:cubicBezTo>
                <a:cubicBezTo>
                  <a:pt x="178" y="0"/>
                  <a:pt x="178" y="0"/>
                  <a:pt x="178" y="0"/>
                </a:cubicBezTo>
                <a:cubicBezTo>
                  <a:pt x="146" y="0"/>
                  <a:pt x="146" y="0"/>
                  <a:pt x="146" y="0"/>
                </a:cubicBezTo>
                <a:cubicBezTo>
                  <a:pt x="139" y="32"/>
                  <a:pt x="139" y="32"/>
                  <a:pt x="139" y="32"/>
                </a:cubicBezTo>
                <a:cubicBezTo>
                  <a:pt x="139" y="33"/>
                  <a:pt x="139" y="33"/>
                  <a:pt x="139" y="33"/>
                </a:cubicBezTo>
                <a:cubicBezTo>
                  <a:pt x="129" y="34"/>
                  <a:pt x="119" y="37"/>
                  <a:pt x="109" y="42"/>
                </a:cubicBezTo>
                <a:cubicBezTo>
                  <a:pt x="108" y="41"/>
                  <a:pt x="108" y="41"/>
                  <a:pt x="108" y="41"/>
                </a:cubicBezTo>
                <a:cubicBezTo>
                  <a:pt x="86" y="18"/>
                  <a:pt x="86" y="18"/>
                  <a:pt x="86" y="18"/>
                </a:cubicBezTo>
                <a:cubicBezTo>
                  <a:pt x="59" y="36"/>
                  <a:pt x="59" y="36"/>
                  <a:pt x="59" y="36"/>
                </a:cubicBezTo>
                <a:cubicBezTo>
                  <a:pt x="72" y="66"/>
                  <a:pt x="72" y="66"/>
                  <a:pt x="72" y="66"/>
                </a:cubicBezTo>
                <a:lnTo>
                  <a:pt x="72" y="67"/>
                </a:lnTo>
                <a:close/>
                <a:moveTo>
                  <a:pt x="219" y="69"/>
                </a:moveTo>
                <a:cubicBezTo>
                  <a:pt x="271" y="100"/>
                  <a:pt x="287" y="167"/>
                  <a:pt x="256" y="219"/>
                </a:cubicBezTo>
                <a:cubicBezTo>
                  <a:pt x="224" y="271"/>
                  <a:pt x="157" y="287"/>
                  <a:pt x="106" y="256"/>
                </a:cubicBezTo>
                <a:cubicBezTo>
                  <a:pt x="54" y="225"/>
                  <a:pt x="37" y="157"/>
                  <a:pt x="69" y="106"/>
                </a:cubicBezTo>
                <a:cubicBezTo>
                  <a:pt x="100" y="54"/>
                  <a:pt x="167" y="38"/>
                  <a:pt x="219" y="69"/>
                </a:cubicBezTo>
                <a:close/>
              </a:path>
            </a:pathLst>
          </a:custGeom>
          <a:solidFill>
            <a:schemeClr val="accent1">
              <a:alpha val="60000"/>
            </a:schemeClr>
          </a:solidFill>
          <a:ln>
            <a:noFill/>
          </a:ln>
        </p:spPr>
        <p:txBody>
          <a:bodyPr vert="horz" wrap="square" lIns="91440" tIns="45720" rIns="91440" bIns="45720" numCol="1" anchor="t" anchorCtr="0" compatLnSpc="1"/>
          <a:lstStyle/>
          <a:p>
            <a:endParaRPr lang="en-US">
              <a:solidFill>
                <a:schemeClr val="accent1"/>
              </a:solidFill>
              <a:latin typeface="MiSans Demibold" charset="0"/>
              <a:sym typeface="MiSans Demibold" charset="0"/>
            </a:endParaRPr>
          </a:p>
        </p:txBody>
      </p:sp>
      <p:sp>
        <p:nvSpPr>
          <p:cNvPr id="13" name="Freeform 12"/>
          <p:cNvSpPr>
            <a:spLocks noEditPoints="1"/>
          </p:cNvSpPr>
          <p:nvPr>
            <p:custDataLst>
              <p:tags r:id="rId5"/>
            </p:custDataLst>
          </p:nvPr>
        </p:nvSpPr>
        <p:spPr bwMode="auto">
          <a:xfrm>
            <a:off x="1241425" y="3044190"/>
            <a:ext cx="1829435" cy="1828165"/>
          </a:xfrm>
          <a:custGeom>
            <a:avLst/>
            <a:gdLst>
              <a:gd name="T0" fmla="*/ 97 w 547"/>
              <a:gd name="T1" fmla="*/ 139 h 547"/>
              <a:gd name="T2" fmla="*/ 44 w 547"/>
              <a:gd name="T3" fmla="*/ 122 h 547"/>
              <a:gd name="T4" fmla="*/ 62 w 547"/>
              <a:gd name="T5" fmla="*/ 206 h 547"/>
              <a:gd name="T6" fmla="*/ 52 w 547"/>
              <a:gd name="T7" fmla="*/ 240 h 547"/>
              <a:gd name="T8" fmla="*/ 1 w 547"/>
              <a:gd name="T9" fmla="*/ 306 h 547"/>
              <a:gd name="T10" fmla="*/ 65 w 547"/>
              <a:gd name="T11" fmla="*/ 350 h 547"/>
              <a:gd name="T12" fmla="*/ 23 w 547"/>
              <a:gd name="T13" fmla="*/ 385 h 547"/>
              <a:gd name="T14" fmla="*/ 103 w 547"/>
              <a:gd name="T15" fmla="*/ 416 h 547"/>
              <a:gd name="T16" fmla="*/ 128 w 547"/>
              <a:gd name="T17" fmla="*/ 442 h 547"/>
              <a:gd name="T18" fmla="*/ 155 w 547"/>
              <a:gd name="T19" fmla="*/ 520 h 547"/>
              <a:gd name="T20" fmla="*/ 237 w 547"/>
              <a:gd name="T21" fmla="*/ 492 h 547"/>
              <a:gd name="T22" fmla="*/ 247 w 547"/>
              <a:gd name="T23" fmla="*/ 547 h 547"/>
              <a:gd name="T24" fmla="*/ 312 w 547"/>
              <a:gd name="T25" fmla="*/ 492 h 547"/>
              <a:gd name="T26" fmla="*/ 364 w 547"/>
              <a:gd name="T27" fmla="*/ 477 h 547"/>
              <a:gd name="T28" fmla="*/ 448 w 547"/>
              <a:gd name="T29" fmla="*/ 486 h 547"/>
              <a:gd name="T30" fmla="*/ 426 w 547"/>
              <a:gd name="T31" fmla="*/ 434 h 547"/>
              <a:gd name="T32" fmla="*/ 451 w 547"/>
              <a:gd name="T33" fmla="*/ 408 h 547"/>
              <a:gd name="T34" fmla="*/ 528 w 547"/>
              <a:gd name="T35" fmla="*/ 376 h 547"/>
              <a:gd name="T36" fmla="*/ 484 w 547"/>
              <a:gd name="T37" fmla="*/ 341 h 547"/>
              <a:gd name="T38" fmla="*/ 494 w 547"/>
              <a:gd name="T39" fmla="*/ 306 h 547"/>
              <a:gd name="T40" fmla="*/ 546 w 547"/>
              <a:gd name="T41" fmla="*/ 240 h 547"/>
              <a:gd name="T42" fmla="*/ 491 w 547"/>
              <a:gd name="T43" fmla="*/ 231 h 547"/>
              <a:gd name="T44" fmla="*/ 483 w 547"/>
              <a:gd name="T45" fmla="*/ 196 h 547"/>
              <a:gd name="T46" fmla="*/ 497 w 547"/>
              <a:gd name="T47" fmla="*/ 113 h 547"/>
              <a:gd name="T48" fmla="*/ 440 w 547"/>
              <a:gd name="T49" fmla="*/ 130 h 547"/>
              <a:gd name="T50" fmla="*/ 413 w 547"/>
              <a:gd name="T51" fmla="*/ 101 h 547"/>
              <a:gd name="T52" fmla="*/ 389 w 547"/>
              <a:gd name="T53" fmla="*/ 32 h 547"/>
              <a:gd name="T54" fmla="*/ 353 w 547"/>
              <a:gd name="T55" fmla="*/ 69 h 547"/>
              <a:gd name="T56" fmla="*/ 310 w 547"/>
              <a:gd name="T57" fmla="*/ 53 h 547"/>
              <a:gd name="T58" fmla="*/ 245 w 547"/>
              <a:gd name="T59" fmla="*/ 0 h 547"/>
              <a:gd name="T60" fmla="*/ 235 w 547"/>
              <a:gd name="T61" fmla="*/ 55 h 547"/>
              <a:gd name="T62" fmla="*/ 182 w 547"/>
              <a:gd name="T63" fmla="*/ 69 h 547"/>
              <a:gd name="T64" fmla="*/ 99 w 547"/>
              <a:gd name="T65" fmla="*/ 61 h 547"/>
              <a:gd name="T66" fmla="*/ 121 w 547"/>
              <a:gd name="T67" fmla="*/ 113 h 547"/>
              <a:gd name="T68" fmla="*/ 430 w 547"/>
              <a:gd name="T69" fmla="*/ 369 h 547"/>
              <a:gd name="T70" fmla="*/ 116 w 547"/>
              <a:gd name="T71" fmla="*/ 178 h 5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7" h="547">
                <a:moveTo>
                  <a:pt x="121" y="113"/>
                </a:moveTo>
                <a:cubicBezTo>
                  <a:pt x="112" y="121"/>
                  <a:pt x="104" y="129"/>
                  <a:pt x="97" y="139"/>
                </a:cubicBezTo>
                <a:cubicBezTo>
                  <a:pt x="95" y="138"/>
                  <a:pt x="95" y="138"/>
                  <a:pt x="95" y="138"/>
                </a:cubicBezTo>
                <a:cubicBezTo>
                  <a:pt x="44" y="122"/>
                  <a:pt x="44" y="122"/>
                  <a:pt x="44" y="122"/>
                </a:cubicBezTo>
                <a:cubicBezTo>
                  <a:pt x="19" y="171"/>
                  <a:pt x="19" y="171"/>
                  <a:pt x="19" y="171"/>
                </a:cubicBezTo>
                <a:cubicBezTo>
                  <a:pt x="62" y="206"/>
                  <a:pt x="62" y="206"/>
                  <a:pt x="62" y="206"/>
                </a:cubicBezTo>
                <a:cubicBezTo>
                  <a:pt x="58" y="217"/>
                  <a:pt x="55" y="229"/>
                  <a:pt x="53" y="240"/>
                </a:cubicBezTo>
                <a:cubicBezTo>
                  <a:pt x="52" y="240"/>
                  <a:pt x="52" y="240"/>
                  <a:pt x="52" y="240"/>
                </a:cubicBezTo>
                <a:cubicBezTo>
                  <a:pt x="0" y="251"/>
                  <a:pt x="0" y="251"/>
                  <a:pt x="0" y="251"/>
                </a:cubicBezTo>
                <a:cubicBezTo>
                  <a:pt x="1" y="306"/>
                  <a:pt x="1" y="306"/>
                  <a:pt x="1" y="306"/>
                </a:cubicBezTo>
                <a:cubicBezTo>
                  <a:pt x="55" y="316"/>
                  <a:pt x="55" y="316"/>
                  <a:pt x="55" y="316"/>
                </a:cubicBezTo>
                <a:cubicBezTo>
                  <a:pt x="57" y="328"/>
                  <a:pt x="61" y="339"/>
                  <a:pt x="65" y="350"/>
                </a:cubicBezTo>
                <a:cubicBezTo>
                  <a:pt x="64" y="351"/>
                  <a:pt x="64" y="351"/>
                  <a:pt x="64" y="351"/>
                </a:cubicBezTo>
                <a:cubicBezTo>
                  <a:pt x="23" y="385"/>
                  <a:pt x="23" y="385"/>
                  <a:pt x="23" y="385"/>
                </a:cubicBezTo>
                <a:cubicBezTo>
                  <a:pt x="50" y="433"/>
                  <a:pt x="50" y="433"/>
                  <a:pt x="50" y="433"/>
                </a:cubicBezTo>
                <a:cubicBezTo>
                  <a:pt x="103" y="416"/>
                  <a:pt x="103" y="416"/>
                  <a:pt x="103" y="416"/>
                </a:cubicBezTo>
                <a:cubicBezTo>
                  <a:pt x="110" y="425"/>
                  <a:pt x="114" y="431"/>
                  <a:pt x="128" y="442"/>
                </a:cubicBezTo>
                <a:cubicBezTo>
                  <a:pt x="128" y="442"/>
                  <a:pt x="128" y="442"/>
                  <a:pt x="128" y="442"/>
                </a:cubicBezTo>
                <a:cubicBezTo>
                  <a:pt x="108" y="491"/>
                  <a:pt x="108" y="491"/>
                  <a:pt x="108" y="491"/>
                </a:cubicBezTo>
                <a:cubicBezTo>
                  <a:pt x="155" y="520"/>
                  <a:pt x="155" y="520"/>
                  <a:pt x="155" y="520"/>
                </a:cubicBezTo>
                <a:cubicBezTo>
                  <a:pt x="192" y="480"/>
                  <a:pt x="192" y="480"/>
                  <a:pt x="192" y="480"/>
                </a:cubicBezTo>
                <a:cubicBezTo>
                  <a:pt x="207" y="485"/>
                  <a:pt x="222" y="490"/>
                  <a:pt x="237" y="492"/>
                </a:cubicBezTo>
                <a:cubicBezTo>
                  <a:pt x="237" y="494"/>
                  <a:pt x="237" y="494"/>
                  <a:pt x="237" y="494"/>
                </a:cubicBezTo>
                <a:cubicBezTo>
                  <a:pt x="247" y="547"/>
                  <a:pt x="247" y="547"/>
                  <a:pt x="247" y="547"/>
                </a:cubicBezTo>
                <a:cubicBezTo>
                  <a:pt x="302" y="546"/>
                  <a:pt x="302" y="546"/>
                  <a:pt x="302" y="546"/>
                </a:cubicBezTo>
                <a:cubicBezTo>
                  <a:pt x="312" y="492"/>
                  <a:pt x="312" y="492"/>
                  <a:pt x="312" y="492"/>
                </a:cubicBezTo>
                <a:cubicBezTo>
                  <a:pt x="330" y="489"/>
                  <a:pt x="347" y="484"/>
                  <a:pt x="364" y="476"/>
                </a:cubicBezTo>
                <a:cubicBezTo>
                  <a:pt x="364" y="477"/>
                  <a:pt x="364" y="477"/>
                  <a:pt x="364" y="477"/>
                </a:cubicBezTo>
                <a:cubicBezTo>
                  <a:pt x="402" y="516"/>
                  <a:pt x="402" y="516"/>
                  <a:pt x="402" y="516"/>
                </a:cubicBezTo>
                <a:cubicBezTo>
                  <a:pt x="448" y="486"/>
                  <a:pt x="448" y="486"/>
                  <a:pt x="448" y="486"/>
                </a:cubicBezTo>
                <a:cubicBezTo>
                  <a:pt x="426" y="434"/>
                  <a:pt x="426" y="434"/>
                  <a:pt x="426" y="434"/>
                </a:cubicBezTo>
                <a:cubicBezTo>
                  <a:pt x="426" y="434"/>
                  <a:pt x="426" y="434"/>
                  <a:pt x="426" y="434"/>
                </a:cubicBezTo>
                <a:cubicBezTo>
                  <a:pt x="435" y="426"/>
                  <a:pt x="443" y="417"/>
                  <a:pt x="450" y="408"/>
                </a:cubicBezTo>
                <a:cubicBezTo>
                  <a:pt x="451" y="408"/>
                  <a:pt x="451" y="408"/>
                  <a:pt x="451" y="408"/>
                </a:cubicBezTo>
                <a:cubicBezTo>
                  <a:pt x="503" y="425"/>
                  <a:pt x="503" y="425"/>
                  <a:pt x="503" y="425"/>
                </a:cubicBezTo>
                <a:cubicBezTo>
                  <a:pt x="528" y="376"/>
                  <a:pt x="528" y="376"/>
                  <a:pt x="528" y="376"/>
                </a:cubicBezTo>
                <a:cubicBezTo>
                  <a:pt x="485" y="341"/>
                  <a:pt x="485" y="341"/>
                  <a:pt x="485" y="341"/>
                </a:cubicBezTo>
                <a:cubicBezTo>
                  <a:pt x="484" y="341"/>
                  <a:pt x="484" y="341"/>
                  <a:pt x="484" y="341"/>
                </a:cubicBezTo>
                <a:cubicBezTo>
                  <a:pt x="488" y="329"/>
                  <a:pt x="491" y="318"/>
                  <a:pt x="493" y="306"/>
                </a:cubicBezTo>
                <a:cubicBezTo>
                  <a:pt x="494" y="306"/>
                  <a:pt x="494" y="306"/>
                  <a:pt x="494" y="306"/>
                </a:cubicBezTo>
                <a:cubicBezTo>
                  <a:pt x="547" y="296"/>
                  <a:pt x="547" y="296"/>
                  <a:pt x="547" y="296"/>
                </a:cubicBezTo>
                <a:cubicBezTo>
                  <a:pt x="546" y="240"/>
                  <a:pt x="546" y="240"/>
                  <a:pt x="546" y="240"/>
                </a:cubicBezTo>
                <a:cubicBezTo>
                  <a:pt x="491" y="231"/>
                  <a:pt x="491" y="231"/>
                  <a:pt x="491" y="231"/>
                </a:cubicBezTo>
                <a:cubicBezTo>
                  <a:pt x="491" y="231"/>
                  <a:pt x="491" y="231"/>
                  <a:pt x="491" y="231"/>
                </a:cubicBezTo>
                <a:cubicBezTo>
                  <a:pt x="488" y="219"/>
                  <a:pt x="485" y="208"/>
                  <a:pt x="481" y="197"/>
                </a:cubicBezTo>
                <a:cubicBezTo>
                  <a:pt x="483" y="196"/>
                  <a:pt x="483" y="196"/>
                  <a:pt x="483" y="196"/>
                </a:cubicBezTo>
                <a:cubicBezTo>
                  <a:pt x="524" y="161"/>
                  <a:pt x="524" y="161"/>
                  <a:pt x="524" y="161"/>
                </a:cubicBezTo>
                <a:cubicBezTo>
                  <a:pt x="497" y="113"/>
                  <a:pt x="497" y="113"/>
                  <a:pt x="497" y="113"/>
                </a:cubicBezTo>
                <a:cubicBezTo>
                  <a:pt x="444" y="131"/>
                  <a:pt x="444" y="131"/>
                  <a:pt x="444" y="131"/>
                </a:cubicBezTo>
                <a:cubicBezTo>
                  <a:pt x="440" y="130"/>
                  <a:pt x="440" y="130"/>
                  <a:pt x="440" y="130"/>
                </a:cubicBezTo>
                <a:cubicBezTo>
                  <a:pt x="433" y="121"/>
                  <a:pt x="426" y="113"/>
                  <a:pt x="412" y="102"/>
                </a:cubicBezTo>
                <a:cubicBezTo>
                  <a:pt x="413" y="101"/>
                  <a:pt x="413" y="101"/>
                  <a:pt x="413" y="101"/>
                </a:cubicBezTo>
                <a:cubicBezTo>
                  <a:pt x="436" y="60"/>
                  <a:pt x="436" y="60"/>
                  <a:pt x="436" y="60"/>
                </a:cubicBezTo>
                <a:cubicBezTo>
                  <a:pt x="389" y="32"/>
                  <a:pt x="389" y="32"/>
                  <a:pt x="389" y="32"/>
                </a:cubicBezTo>
                <a:cubicBezTo>
                  <a:pt x="353" y="70"/>
                  <a:pt x="353" y="70"/>
                  <a:pt x="353" y="70"/>
                </a:cubicBezTo>
                <a:cubicBezTo>
                  <a:pt x="353" y="69"/>
                  <a:pt x="353" y="69"/>
                  <a:pt x="353" y="69"/>
                </a:cubicBezTo>
                <a:cubicBezTo>
                  <a:pt x="339" y="63"/>
                  <a:pt x="324" y="58"/>
                  <a:pt x="309" y="56"/>
                </a:cubicBezTo>
                <a:cubicBezTo>
                  <a:pt x="310" y="53"/>
                  <a:pt x="310" y="53"/>
                  <a:pt x="310" y="53"/>
                </a:cubicBezTo>
                <a:cubicBezTo>
                  <a:pt x="300" y="0"/>
                  <a:pt x="300" y="0"/>
                  <a:pt x="300" y="0"/>
                </a:cubicBezTo>
                <a:cubicBezTo>
                  <a:pt x="245" y="0"/>
                  <a:pt x="245" y="0"/>
                  <a:pt x="245" y="0"/>
                </a:cubicBezTo>
                <a:cubicBezTo>
                  <a:pt x="234" y="55"/>
                  <a:pt x="234" y="55"/>
                  <a:pt x="234" y="55"/>
                </a:cubicBezTo>
                <a:cubicBezTo>
                  <a:pt x="235" y="55"/>
                  <a:pt x="235" y="55"/>
                  <a:pt x="235" y="55"/>
                </a:cubicBezTo>
                <a:cubicBezTo>
                  <a:pt x="217" y="58"/>
                  <a:pt x="200" y="64"/>
                  <a:pt x="183" y="71"/>
                </a:cubicBezTo>
                <a:cubicBezTo>
                  <a:pt x="182" y="69"/>
                  <a:pt x="182" y="69"/>
                  <a:pt x="182" y="69"/>
                </a:cubicBezTo>
                <a:cubicBezTo>
                  <a:pt x="145" y="30"/>
                  <a:pt x="145" y="30"/>
                  <a:pt x="145" y="30"/>
                </a:cubicBezTo>
                <a:cubicBezTo>
                  <a:pt x="99" y="61"/>
                  <a:pt x="99" y="61"/>
                  <a:pt x="99" y="61"/>
                </a:cubicBezTo>
                <a:cubicBezTo>
                  <a:pt x="121" y="112"/>
                  <a:pt x="121" y="112"/>
                  <a:pt x="121" y="112"/>
                </a:cubicBezTo>
                <a:lnTo>
                  <a:pt x="121" y="113"/>
                </a:lnTo>
                <a:close/>
                <a:moveTo>
                  <a:pt x="369" y="116"/>
                </a:moveTo>
                <a:cubicBezTo>
                  <a:pt x="455" y="169"/>
                  <a:pt x="483" y="282"/>
                  <a:pt x="430" y="369"/>
                </a:cubicBezTo>
                <a:cubicBezTo>
                  <a:pt x="378" y="456"/>
                  <a:pt x="264" y="484"/>
                  <a:pt x="177" y="431"/>
                </a:cubicBezTo>
                <a:cubicBezTo>
                  <a:pt x="91" y="378"/>
                  <a:pt x="63" y="265"/>
                  <a:pt x="116" y="178"/>
                </a:cubicBezTo>
                <a:cubicBezTo>
                  <a:pt x="168" y="91"/>
                  <a:pt x="282" y="64"/>
                  <a:pt x="369" y="116"/>
                </a:cubicBezTo>
                <a:close/>
              </a:path>
            </a:pathLst>
          </a:custGeom>
          <a:solidFill>
            <a:schemeClr val="accent1">
              <a:alpha val="80000"/>
            </a:schemeClr>
          </a:solidFill>
          <a:ln>
            <a:noFill/>
          </a:ln>
        </p:spPr>
        <p:txBody>
          <a:bodyPr vert="horz" wrap="square" lIns="91440" tIns="45720" rIns="91440" bIns="45720" numCol="1" anchor="t" anchorCtr="0" compatLnSpc="1"/>
          <a:lstStyle/>
          <a:p>
            <a:endParaRPr lang="en-US">
              <a:solidFill>
                <a:schemeClr val="accent1"/>
              </a:solidFill>
              <a:latin typeface="MiSans Demibold" charset="0"/>
              <a:sym typeface="MiSans Demibold" charset="0"/>
            </a:endParaRPr>
          </a:p>
        </p:txBody>
      </p:sp>
      <p:sp>
        <p:nvSpPr>
          <p:cNvPr id="18" name="环形箭头 17"/>
          <p:cNvSpPr/>
          <p:nvPr>
            <p:custDataLst>
              <p:tags r:id="rId6"/>
            </p:custDataLst>
          </p:nvPr>
        </p:nvSpPr>
        <p:spPr>
          <a:xfrm flipH="1">
            <a:off x="848360" y="2597150"/>
            <a:ext cx="2725420" cy="2725420"/>
          </a:xfrm>
          <a:prstGeom prst="circularArrow">
            <a:avLst>
              <a:gd name="adj1" fmla="val 4672"/>
              <a:gd name="adj2" fmla="val 688138"/>
              <a:gd name="adj3" fmla="val 824476"/>
              <a:gd name="adj4" fmla="val 16616669"/>
              <a:gd name="adj5" fmla="val 6514"/>
            </a:avLst>
          </a:prstGeom>
          <a:solidFill>
            <a:schemeClr val="accent1">
              <a:alpha val="8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solidFill>
                <a:schemeClr val="tx1"/>
              </a:solidFill>
              <a:latin typeface="MiSans Demibold" charset="0"/>
              <a:sym typeface="MiSans Demibold" charset="0"/>
            </a:endParaRPr>
          </a:p>
        </p:txBody>
      </p:sp>
      <p:sp>
        <p:nvSpPr>
          <p:cNvPr id="31" name="环形箭头 30"/>
          <p:cNvSpPr/>
          <p:nvPr>
            <p:custDataLst>
              <p:tags r:id="rId7"/>
            </p:custDataLst>
          </p:nvPr>
        </p:nvSpPr>
        <p:spPr>
          <a:xfrm>
            <a:off x="2489835" y="3207385"/>
            <a:ext cx="3212465" cy="3211830"/>
          </a:xfrm>
          <a:prstGeom prst="circularArrow">
            <a:avLst>
              <a:gd name="adj1" fmla="val 5068"/>
              <a:gd name="adj2" fmla="val 670356"/>
              <a:gd name="adj3" fmla="val 1731422"/>
              <a:gd name="adj4" fmla="val 16417229"/>
              <a:gd name="adj5" fmla="val 6055"/>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solidFill>
                <a:schemeClr val="tx1"/>
              </a:solidFill>
              <a:latin typeface="MiSans Demibold" charset="0"/>
              <a:sym typeface="MiSans Demibold" charset="0"/>
            </a:endParaRPr>
          </a:p>
        </p:txBody>
      </p:sp>
      <p:sp>
        <p:nvSpPr>
          <p:cNvPr id="2" name="图片 13" descr="343439383331313b343532303032343bb7a2b2bcb9dcc0ed"/>
          <p:cNvSpPr/>
          <p:nvPr>
            <p:custDataLst>
              <p:tags r:id="rId8"/>
            </p:custDataLst>
          </p:nvPr>
        </p:nvSpPr>
        <p:spPr>
          <a:xfrm>
            <a:off x="3792855" y="4606925"/>
            <a:ext cx="606425" cy="411480"/>
          </a:xfrm>
          <a:custGeom>
            <a:avLst/>
            <a:gdLst>
              <a:gd name="connsiteX0" fmla="*/ 454748 w 539114"/>
              <a:gd name="connsiteY0" fmla="*/ 160944 h 365828"/>
              <a:gd name="connsiteX1" fmla="*/ 338707 w 539114"/>
              <a:gd name="connsiteY1" fmla="*/ 996 h 365828"/>
              <a:gd name="connsiteX2" fmla="*/ 197515 w 539114"/>
              <a:gd name="connsiteY2" fmla="*/ 94259 h 365828"/>
              <a:gd name="connsiteX3" fmla="*/ 120784 w 539114"/>
              <a:gd name="connsiteY3" fmla="*/ 88392 h 365828"/>
              <a:gd name="connsiteX4" fmla="*/ 88109 w 539114"/>
              <a:gd name="connsiteY4" fmla="*/ 160638 h 365828"/>
              <a:gd name="connsiteX5" fmla="*/ 114 w 539114"/>
              <a:gd name="connsiteY5" fmla="*/ 271677 h 365828"/>
              <a:gd name="connsiteX6" fmla="*/ 95631 w 539114"/>
              <a:gd name="connsiteY6" fmla="*/ 365947 h 365828"/>
              <a:gd name="connsiteX7" fmla="*/ 242920 w 539114"/>
              <a:gd name="connsiteY7" fmla="*/ 365947 h 365828"/>
              <a:gd name="connsiteX8" fmla="*/ 242920 w 539114"/>
              <a:gd name="connsiteY8" fmla="*/ 268394 h 365828"/>
              <a:gd name="connsiteX9" fmla="*/ 196627 w 539114"/>
              <a:gd name="connsiteY9" fmla="*/ 268394 h 365828"/>
              <a:gd name="connsiteX10" fmla="*/ 274476 w 539114"/>
              <a:gd name="connsiteY10" fmla="*/ 180954 h 365828"/>
              <a:gd name="connsiteX11" fmla="*/ 352326 w 539114"/>
              <a:gd name="connsiteY11" fmla="*/ 268394 h 365828"/>
              <a:gd name="connsiteX12" fmla="*/ 306031 w 539114"/>
              <a:gd name="connsiteY12" fmla="*/ 268394 h 365828"/>
              <a:gd name="connsiteX13" fmla="*/ 306031 w 539114"/>
              <a:gd name="connsiteY13" fmla="*/ 365947 h 365828"/>
              <a:gd name="connsiteX14" fmla="*/ 439703 w 539114"/>
              <a:gd name="connsiteY14" fmla="*/ 365947 h 365828"/>
              <a:gd name="connsiteX15" fmla="*/ 538962 w 539114"/>
              <a:gd name="connsiteY15" fmla="*/ 277237 h 365828"/>
              <a:gd name="connsiteX16" fmla="*/ 454748 w 539114"/>
              <a:gd name="connsiteY16" fmla="*/ 160944 h 365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39114" h="365828">
                <a:moveTo>
                  <a:pt x="454748" y="160944"/>
                </a:moveTo>
                <a:cubicBezTo>
                  <a:pt x="454748" y="160944"/>
                  <a:pt x="464893" y="17416"/>
                  <a:pt x="338707" y="996"/>
                </a:cubicBezTo>
                <a:cubicBezTo>
                  <a:pt x="230459" y="-10475"/>
                  <a:pt x="197515" y="94259"/>
                  <a:pt x="197515" y="94259"/>
                </a:cubicBezTo>
                <a:cubicBezTo>
                  <a:pt x="197515" y="94259"/>
                  <a:pt x="164762" y="61420"/>
                  <a:pt x="120784" y="88392"/>
                </a:cubicBezTo>
                <a:cubicBezTo>
                  <a:pt x="81126" y="113656"/>
                  <a:pt x="88109" y="160638"/>
                  <a:pt x="88109" y="160638"/>
                </a:cubicBezTo>
                <a:cubicBezTo>
                  <a:pt x="88109" y="160638"/>
                  <a:pt x="114" y="178064"/>
                  <a:pt x="114" y="271677"/>
                </a:cubicBezTo>
                <a:cubicBezTo>
                  <a:pt x="2159" y="364940"/>
                  <a:pt x="95631" y="365947"/>
                  <a:pt x="95631" y="365947"/>
                </a:cubicBezTo>
                <a:lnTo>
                  <a:pt x="242920" y="365947"/>
                </a:lnTo>
                <a:lnTo>
                  <a:pt x="242920" y="268394"/>
                </a:lnTo>
                <a:lnTo>
                  <a:pt x="196627" y="268394"/>
                </a:lnTo>
                <a:lnTo>
                  <a:pt x="274476" y="180954"/>
                </a:lnTo>
                <a:lnTo>
                  <a:pt x="352326" y="268394"/>
                </a:lnTo>
                <a:lnTo>
                  <a:pt x="306031" y="268394"/>
                </a:lnTo>
                <a:lnTo>
                  <a:pt x="306031" y="365947"/>
                </a:lnTo>
                <a:lnTo>
                  <a:pt x="439703" y="365947"/>
                </a:lnTo>
                <a:cubicBezTo>
                  <a:pt x="439703" y="365947"/>
                  <a:pt x="526810" y="365947"/>
                  <a:pt x="538962" y="277237"/>
                </a:cubicBezTo>
                <a:cubicBezTo>
                  <a:pt x="544747" y="180035"/>
                  <a:pt x="454748" y="160944"/>
                  <a:pt x="454748" y="160944"/>
                </a:cubicBezTo>
                <a:close/>
              </a:path>
            </a:pathLst>
          </a:custGeom>
          <a:solidFill>
            <a:schemeClr val="accent1"/>
          </a:solidFill>
          <a:ln w="19054" cap="flat">
            <a:noFill/>
            <a:prstDash val="solid"/>
            <a:miter/>
          </a:ln>
        </p:spPr>
        <p:txBody>
          <a:bodyPr rtlCol="0" anchor="ctr"/>
          <a:lstStyle/>
          <a:p>
            <a:endParaRPr lang="zh-CN" altLang="en-US">
              <a:latin typeface="MiSans Demibold" charset="0"/>
              <a:sym typeface="MiSans Demibold" charset="0"/>
            </a:endParaRPr>
          </a:p>
        </p:txBody>
      </p:sp>
      <p:sp>
        <p:nvSpPr>
          <p:cNvPr id="3" name="图片 9" descr="343435383038363b343532323339303bbacfcdacc7a9caf0"/>
          <p:cNvSpPr/>
          <p:nvPr>
            <p:custDataLst>
              <p:tags r:id="rId9"/>
            </p:custDataLst>
          </p:nvPr>
        </p:nvSpPr>
        <p:spPr>
          <a:xfrm>
            <a:off x="3214370" y="2437130"/>
            <a:ext cx="338455" cy="402590"/>
          </a:xfrm>
          <a:custGeom>
            <a:avLst/>
            <a:gdLst>
              <a:gd name="connsiteX0" fmla="*/ 195160 w 300837"/>
              <a:gd name="connsiteY0" fmla="*/ 3917 h 358140"/>
              <a:gd name="connsiteX1" fmla="*/ 265994 w 300837"/>
              <a:gd name="connsiteY1" fmla="*/ 59853 h 358140"/>
              <a:gd name="connsiteX2" fmla="*/ 195160 w 300837"/>
              <a:gd name="connsiteY2" fmla="*/ 59853 h 358140"/>
              <a:gd name="connsiteX3" fmla="*/ 195160 w 300837"/>
              <a:gd name="connsiteY3" fmla="*/ 3917 h 358140"/>
              <a:gd name="connsiteX4" fmla="*/ 144070 w 300837"/>
              <a:gd name="connsiteY4" fmla="*/ 311419 h 358140"/>
              <a:gd name="connsiteX5" fmla="*/ 135730 w 300837"/>
              <a:gd name="connsiteY5" fmla="*/ 344671 h 358140"/>
              <a:gd name="connsiteX6" fmla="*/ 136334 w 300837"/>
              <a:gd name="connsiteY6" fmla="*/ 357740 h 358140"/>
              <a:gd name="connsiteX7" fmla="*/ 7119 w 300837"/>
              <a:gd name="connsiteY7" fmla="*/ 357740 h 358140"/>
              <a:gd name="connsiteX8" fmla="*/ -416 w 300837"/>
              <a:gd name="connsiteY8" fmla="*/ 350268 h 358140"/>
              <a:gd name="connsiteX9" fmla="*/ -416 w 300837"/>
              <a:gd name="connsiteY9" fmla="*/ 7074 h 358140"/>
              <a:gd name="connsiteX10" fmla="*/ 7119 w 300837"/>
              <a:gd name="connsiteY10" fmla="*/ -400 h 358140"/>
              <a:gd name="connsiteX11" fmla="*/ 180090 w 300837"/>
              <a:gd name="connsiteY11" fmla="*/ -400 h 358140"/>
              <a:gd name="connsiteX12" fmla="*/ 180090 w 300837"/>
              <a:gd name="connsiteY12" fmla="*/ 67325 h 358140"/>
              <a:gd name="connsiteX13" fmla="*/ 187625 w 300837"/>
              <a:gd name="connsiteY13" fmla="*/ 74799 h 358140"/>
              <a:gd name="connsiteX14" fmla="*/ 270385 w 300837"/>
              <a:gd name="connsiteY14" fmla="*/ 74799 h 358140"/>
              <a:gd name="connsiteX15" fmla="*/ 270385 w 300837"/>
              <a:gd name="connsiteY15" fmla="*/ 194037 h 358140"/>
              <a:gd name="connsiteX16" fmla="*/ 246613 w 300837"/>
              <a:gd name="connsiteY16" fmla="*/ 205309 h 358140"/>
              <a:gd name="connsiteX17" fmla="*/ 150397 w 300837"/>
              <a:gd name="connsiteY17" fmla="*/ 300669 h 358140"/>
              <a:gd name="connsiteX18" fmla="*/ 144070 w 300837"/>
              <a:gd name="connsiteY18" fmla="*/ 311419 h 358140"/>
              <a:gd name="connsiteX19" fmla="*/ 160631 w 300837"/>
              <a:gd name="connsiteY19" fmla="*/ 311659 h 358140"/>
              <a:gd name="connsiteX20" fmla="*/ 239320 w 300837"/>
              <a:gd name="connsiteY20" fmla="*/ 233564 h 358140"/>
              <a:gd name="connsiteX21" fmla="*/ 275098 w 300837"/>
              <a:gd name="connsiteY21" fmla="*/ 269054 h 358140"/>
              <a:gd name="connsiteX22" fmla="*/ 196449 w 300837"/>
              <a:gd name="connsiteY22" fmla="*/ 347110 h 358140"/>
              <a:gd name="connsiteX23" fmla="*/ 192985 w 300837"/>
              <a:gd name="connsiteY23" fmla="*/ 349068 h 358140"/>
              <a:gd name="connsiteX24" fmla="*/ 159382 w 300837"/>
              <a:gd name="connsiteY24" fmla="*/ 357420 h 358140"/>
              <a:gd name="connsiteX25" fmla="*/ 157568 w 300837"/>
              <a:gd name="connsiteY25" fmla="*/ 357660 h 358140"/>
              <a:gd name="connsiteX26" fmla="*/ 152209 w 300837"/>
              <a:gd name="connsiteY26" fmla="*/ 355501 h 358140"/>
              <a:gd name="connsiteX27" fmla="*/ 150236 w 300837"/>
              <a:gd name="connsiteY27" fmla="*/ 348427 h 358140"/>
              <a:gd name="connsiteX28" fmla="*/ 158656 w 300837"/>
              <a:gd name="connsiteY28" fmla="*/ 315096 h 358140"/>
              <a:gd name="connsiteX29" fmla="*/ 160631 w 300837"/>
              <a:gd name="connsiteY29" fmla="*/ 311659 h 358140"/>
              <a:gd name="connsiteX30" fmla="*/ 292988 w 300837"/>
              <a:gd name="connsiteY30" fmla="*/ 215859 h 358140"/>
              <a:gd name="connsiteX31" fmla="*/ 292988 w 300837"/>
              <a:gd name="connsiteY31" fmla="*/ 251350 h 358140"/>
              <a:gd name="connsiteX32" fmla="*/ 285695 w 300837"/>
              <a:gd name="connsiteY32" fmla="*/ 258582 h 358140"/>
              <a:gd name="connsiteX33" fmla="*/ 249916 w 300837"/>
              <a:gd name="connsiteY33" fmla="*/ 223093 h 358140"/>
              <a:gd name="connsiteX34" fmla="*/ 257210 w 300837"/>
              <a:gd name="connsiteY34" fmla="*/ 215859 h 358140"/>
              <a:gd name="connsiteX35" fmla="*/ 292988 w 300837"/>
              <a:gd name="connsiteY35" fmla="*/ 215859 h 358140"/>
              <a:gd name="connsiteX36" fmla="*/ 71212 w 300837"/>
              <a:gd name="connsiteY36" fmla="*/ 107042 h 358140"/>
              <a:gd name="connsiteX37" fmla="*/ 64049 w 300837"/>
              <a:gd name="connsiteY37" fmla="*/ 114205 h 358140"/>
              <a:gd name="connsiteX38" fmla="*/ 64049 w 300837"/>
              <a:gd name="connsiteY38" fmla="*/ 121368 h 358140"/>
              <a:gd name="connsiteX39" fmla="*/ 71212 w 300837"/>
              <a:gd name="connsiteY39" fmla="*/ 128530 h 358140"/>
              <a:gd name="connsiteX40" fmla="*/ 200142 w 300837"/>
              <a:gd name="connsiteY40" fmla="*/ 128530 h 358140"/>
              <a:gd name="connsiteX41" fmla="*/ 207305 w 300837"/>
              <a:gd name="connsiteY41" fmla="*/ 121368 h 358140"/>
              <a:gd name="connsiteX42" fmla="*/ 207305 w 300837"/>
              <a:gd name="connsiteY42" fmla="*/ 114205 h 358140"/>
              <a:gd name="connsiteX43" fmla="*/ 200142 w 300837"/>
              <a:gd name="connsiteY43" fmla="*/ 107042 h 358140"/>
              <a:gd name="connsiteX44" fmla="*/ 71212 w 300837"/>
              <a:gd name="connsiteY44" fmla="*/ 107042 h 358140"/>
              <a:gd name="connsiteX45" fmla="*/ 71212 w 300837"/>
              <a:gd name="connsiteY45" fmla="*/ 164344 h 358140"/>
              <a:gd name="connsiteX46" fmla="*/ 64049 w 300837"/>
              <a:gd name="connsiteY46" fmla="*/ 171507 h 358140"/>
              <a:gd name="connsiteX47" fmla="*/ 64049 w 300837"/>
              <a:gd name="connsiteY47" fmla="*/ 178670 h 358140"/>
              <a:gd name="connsiteX48" fmla="*/ 71212 w 300837"/>
              <a:gd name="connsiteY48" fmla="*/ 185833 h 358140"/>
              <a:gd name="connsiteX49" fmla="*/ 185817 w 300837"/>
              <a:gd name="connsiteY49" fmla="*/ 185833 h 358140"/>
              <a:gd name="connsiteX50" fmla="*/ 192980 w 300837"/>
              <a:gd name="connsiteY50" fmla="*/ 178670 h 358140"/>
              <a:gd name="connsiteX51" fmla="*/ 192980 w 300837"/>
              <a:gd name="connsiteY51" fmla="*/ 171507 h 358140"/>
              <a:gd name="connsiteX52" fmla="*/ 185817 w 300837"/>
              <a:gd name="connsiteY52" fmla="*/ 164344 h 358140"/>
              <a:gd name="connsiteX53" fmla="*/ 71212 w 300837"/>
              <a:gd name="connsiteY53" fmla="*/ 164344 h 358140"/>
              <a:gd name="connsiteX54" fmla="*/ 71212 w 300837"/>
              <a:gd name="connsiteY54" fmla="*/ 221647 h 358140"/>
              <a:gd name="connsiteX55" fmla="*/ 64049 w 300837"/>
              <a:gd name="connsiteY55" fmla="*/ 228810 h 358140"/>
              <a:gd name="connsiteX56" fmla="*/ 64049 w 300837"/>
              <a:gd name="connsiteY56" fmla="*/ 235972 h 358140"/>
              <a:gd name="connsiteX57" fmla="*/ 71212 w 300837"/>
              <a:gd name="connsiteY57" fmla="*/ 243135 h 358140"/>
              <a:gd name="connsiteX58" fmla="*/ 157166 w 300837"/>
              <a:gd name="connsiteY58" fmla="*/ 243135 h 358140"/>
              <a:gd name="connsiteX59" fmla="*/ 164328 w 300837"/>
              <a:gd name="connsiteY59" fmla="*/ 235972 h 358140"/>
              <a:gd name="connsiteX60" fmla="*/ 164328 w 300837"/>
              <a:gd name="connsiteY60" fmla="*/ 228810 h 358140"/>
              <a:gd name="connsiteX61" fmla="*/ 157166 w 300837"/>
              <a:gd name="connsiteY61" fmla="*/ 221647 h 358140"/>
              <a:gd name="connsiteX62" fmla="*/ 71212 w 300837"/>
              <a:gd name="connsiteY62" fmla="*/ 221647 h 358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300837" h="358140">
                <a:moveTo>
                  <a:pt x="195160" y="3917"/>
                </a:moveTo>
                <a:lnTo>
                  <a:pt x="265994" y="59853"/>
                </a:lnTo>
                <a:lnTo>
                  <a:pt x="195160" y="59853"/>
                </a:lnTo>
                <a:lnTo>
                  <a:pt x="195160" y="3917"/>
                </a:lnTo>
                <a:moveTo>
                  <a:pt x="144070" y="311419"/>
                </a:moveTo>
                <a:lnTo>
                  <a:pt x="135730" y="344671"/>
                </a:lnTo>
                <a:cubicBezTo>
                  <a:pt x="134601" y="349028"/>
                  <a:pt x="134762" y="353583"/>
                  <a:pt x="136334" y="357740"/>
                </a:cubicBezTo>
                <a:lnTo>
                  <a:pt x="7119" y="357740"/>
                </a:lnTo>
                <a:cubicBezTo>
                  <a:pt x="2968" y="357740"/>
                  <a:pt x="-416" y="354383"/>
                  <a:pt x="-416" y="350268"/>
                </a:cubicBezTo>
                <a:lnTo>
                  <a:pt x="-416" y="7074"/>
                </a:lnTo>
                <a:cubicBezTo>
                  <a:pt x="-416" y="2957"/>
                  <a:pt x="2968" y="-400"/>
                  <a:pt x="7119" y="-400"/>
                </a:cubicBezTo>
                <a:lnTo>
                  <a:pt x="180090" y="-400"/>
                </a:lnTo>
                <a:lnTo>
                  <a:pt x="180090" y="67325"/>
                </a:lnTo>
                <a:cubicBezTo>
                  <a:pt x="180090" y="71442"/>
                  <a:pt x="183476" y="74799"/>
                  <a:pt x="187625" y="74799"/>
                </a:cubicBezTo>
                <a:lnTo>
                  <a:pt x="270385" y="74799"/>
                </a:lnTo>
                <a:lnTo>
                  <a:pt x="270385" y="194037"/>
                </a:lnTo>
                <a:cubicBezTo>
                  <a:pt x="261280" y="195077"/>
                  <a:pt x="252857" y="199033"/>
                  <a:pt x="246613" y="205309"/>
                </a:cubicBezTo>
                <a:lnTo>
                  <a:pt x="150397" y="300669"/>
                </a:lnTo>
                <a:cubicBezTo>
                  <a:pt x="147294" y="303506"/>
                  <a:pt x="145038" y="307462"/>
                  <a:pt x="144070" y="311419"/>
                </a:cubicBezTo>
                <a:moveTo>
                  <a:pt x="160631" y="311659"/>
                </a:moveTo>
                <a:lnTo>
                  <a:pt x="239320" y="233564"/>
                </a:lnTo>
                <a:lnTo>
                  <a:pt x="275098" y="269054"/>
                </a:lnTo>
                <a:lnTo>
                  <a:pt x="196449" y="347110"/>
                </a:lnTo>
                <a:cubicBezTo>
                  <a:pt x="195483" y="348110"/>
                  <a:pt x="194273" y="348748"/>
                  <a:pt x="192985" y="349068"/>
                </a:cubicBezTo>
                <a:lnTo>
                  <a:pt x="159382" y="357420"/>
                </a:lnTo>
                <a:cubicBezTo>
                  <a:pt x="158776" y="357580"/>
                  <a:pt x="158172" y="357660"/>
                  <a:pt x="157568" y="357660"/>
                </a:cubicBezTo>
                <a:cubicBezTo>
                  <a:pt x="155595" y="357660"/>
                  <a:pt x="153661" y="356901"/>
                  <a:pt x="152209" y="355501"/>
                </a:cubicBezTo>
                <a:cubicBezTo>
                  <a:pt x="150316" y="353663"/>
                  <a:pt x="149551" y="350985"/>
                  <a:pt x="150236" y="348427"/>
                </a:cubicBezTo>
                <a:lnTo>
                  <a:pt x="158656" y="315096"/>
                </a:lnTo>
                <a:cubicBezTo>
                  <a:pt x="158978" y="313818"/>
                  <a:pt x="159663" y="312537"/>
                  <a:pt x="160631" y="311659"/>
                </a:cubicBezTo>
                <a:moveTo>
                  <a:pt x="292988" y="215859"/>
                </a:moveTo>
                <a:cubicBezTo>
                  <a:pt x="302899" y="225651"/>
                  <a:pt x="302899" y="241597"/>
                  <a:pt x="292988" y="251350"/>
                </a:cubicBezTo>
                <a:lnTo>
                  <a:pt x="285695" y="258582"/>
                </a:lnTo>
                <a:lnTo>
                  <a:pt x="249916" y="223093"/>
                </a:lnTo>
                <a:lnTo>
                  <a:pt x="257210" y="215859"/>
                </a:lnTo>
                <a:cubicBezTo>
                  <a:pt x="266718" y="206308"/>
                  <a:pt x="283440" y="206308"/>
                  <a:pt x="292988" y="215859"/>
                </a:cubicBezTo>
                <a:moveTo>
                  <a:pt x="71212" y="107042"/>
                </a:moveTo>
                <a:cubicBezTo>
                  <a:pt x="67256" y="107042"/>
                  <a:pt x="64049" y="110249"/>
                  <a:pt x="64049" y="114205"/>
                </a:cubicBezTo>
                <a:lnTo>
                  <a:pt x="64049" y="121368"/>
                </a:lnTo>
                <a:cubicBezTo>
                  <a:pt x="64049" y="125324"/>
                  <a:pt x="67256" y="128530"/>
                  <a:pt x="71212" y="128530"/>
                </a:cubicBezTo>
                <a:lnTo>
                  <a:pt x="200142" y="128530"/>
                </a:lnTo>
                <a:cubicBezTo>
                  <a:pt x="204099" y="128530"/>
                  <a:pt x="207305" y="125324"/>
                  <a:pt x="207305" y="121368"/>
                </a:cubicBezTo>
                <a:lnTo>
                  <a:pt x="207305" y="114205"/>
                </a:lnTo>
                <a:cubicBezTo>
                  <a:pt x="207305" y="110249"/>
                  <a:pt x="204099" y="107042"/>
                  <a:pt x="200142" y="107042"/>
                </a:cubicBezTo>
                <a:lnTo>
                  <a:pt x="71212" y="107042"/>
                </a:lnTo>
                <a:moveTo>
                  <a:pt x="71212" y="164344"/>
                </a:moveTo>
                <a:cubicBezTo>
                  <a:pt x="67256" y="164344"/>
                  <a:pt x="64049" y="167551"/>
                  <a:pt x="64049" y="171507"/>
                </a:cubicBezTo>
                <a:lnTo>
                  <a:pt x="64049" y="178670"/>
                </a:lnTo>
                <a:cubicBezTo>
                  <a:pt x="64049" y="182626"/>
                  <a:pt x="67256" y="185833"/>
                  <a:pt x="71212" y="185833"/>
                </a:cubicBezTo>
                <a:lnTo>
                  <a:pt x="185817" y="185833"/>
                </a:lnTo>
                <a:cubicBezTo>
                  <a:pt x="189773" y="185833"/>
                  <a:pt x="192980" y="182626"/>
                  <a:pt x="192980" y="178670"/>
                </a:cubicBezTo>
                <a:lnTo>
                  <a:pt x="192980" y="171507"/>
                </a:lnTo>
                <a:cubicBezTo>
                  <a:pt x="192980" y="167551"/>
                  <a:pt x="189773" y="164344"/>
                  <a:pt x="185817" y="164344"/>
                </a:cubicBezTo>
                <a:lnTo>
                  <a:pt x="71212" y="164344"/>
                </a:lnTo>
                <a:moveTo>
                  <a:pt x="71212" y="221647"/>
                </a:moveTo>
                <a:cubicBezTo>
                  <a:pt x="67256" y="221647"/>
                  <a:pt x="64049" y="224854"/>
                  <a:pt x="64049" y="228810"/>
                </a:cubicBezTo>
                <a:lnTo>
                  <a:pt x="64049" y="235972"/>
                </a:lnTo>
                <a:cubicBezTo>
                  <a:pt x="64049" y="239929"/>
                  <a:pt x="67256" y="243135"/>
                  <a:pt x="71212" y="243135"/>
                </a:cubicBezTo>
                <a:lnTo>
                  <a:pt x="157166" y="243135"/>
                </a:lnTo>
                <a:cubicBezTo>
                  <a:pt x="161122" y="243135"/>
                  <a:pt x="164328" y="239929"/>
                  <a:pt x="164328" y="235972"/>
                </a:cubicBezTo>
                <a:lnTo>
                  <a:pt x="164328" y="228810"/>
                </a:lnTo>
                <a:cubicBezTo>
                  <a:pt x="164328" y="224854"/>
                  <a:pt x="161122" y="221647"/>
                  <a:pt x="157166" y="221647"/>
                </a:cubicBezTo>
                <a:lnTo>
                  <a:pt x="71212" y="221647"/>
                </a:lnTo>
              </a:path>
            </a:pathLst>
          </a:custGeom>
          <a:solidFill>
            <a:schemeClr val="accent1">
              <a:alpha val="60000"/>
            </a:schemeClr>
          </a:solidFill>
          <a:ln w="441" cap="flat">
            <a:noFill/>
            <a:prstDash val="solid"/>
            <a:miter/>
          </a:ln>
        </p:spPr>
        <p:txBody>
          <a:bodyPr rtlCol="0" anchor="ctr"/>
          <a:lstStyle/>
          <a:p>
            <a:endParaRPr lang="zh-CN" altLang="en-US">
              <a:latin typeface="MiSans Demibold" charset="0"/>
              <a:sym typeface="MiSans Demibold" charset="0"/>
            </a:endParaRPr>
          </a:p>
        </p:txBody>
      </p:sp>
      <p:sp>
        <p:nvSpPr>
          <p:cNvPr id="4" name="图片 11" descr="343435383037343b343532333834333bb9a4d7f7"/>
          <p:cNvSpPr/>
          <p:nvPr>
            <p:custDataLst>
              <p:tags r:id="rId10"/>
            </p:custDataLst>
          </p:nvPr>
        </p:nvSpPr>
        <p:spPr>
          <a:xfrm>
            <a:off x="1940560" y="3757930"/>
            <a:ext cx="431165" cy="400685"/>
          </a:xfrm>
          <a:custGeom>
            <a:avLst/>
            <a:gdLst>
              <a:gd name="connsiteX0" fmla="*/ 238674 w 383540"/>
              <a:gd name="connsiteY0" fmla="*/ 214735 h 356048"/>
              <a:gd name="connsiteX1" fmla="*/ 238674 w 383540"/>
              <a:gd name="connsiteY1" fmla="*/ 220977 h 356048"/>
              <a:gd name="connsiteX2" fmla="*/ 231178 w 383540"/>
              <a:gd name="connsiteY2" fmla="*/ 228512 h 356048"/>
              <a:gd name="connsiteX3" fmla="*/ 153443 w 383540"/>
              <a:gd name="connsiteY3" fmla="*/ 228512 h 356048"/>
              <a:gd name="connsiteX4" fmla="*/ 145948 w 383540"/>
              <a:gd name="connsiteY4" fmla="*/ 220977 h 356048"/>
              <a:gd name="connsiteX5" fmla="*/ 145948 w 383540"/>
              <a:gd name="connsiteY5" fmla="*/ 214735 h 356048"/>
              <a:gd name="connsiteX6" fmla="*/ 114 w 383540"/>
              <a:gd name="connsiteY6" fmla="*/ 214735 h 356048"/>
              <a:gd name="connsiteX7" fmla="*/ 114 w 383540"/>
              <a:gd name="connsiteY7" fmla="*/ 325381 h 356048"/>
              <a:gd name="connsiteX8" fmla="*/ 30523 w 383540"/>
              <a:gd name="connsiteY8" fmla="*/ 356164 h 356048"/>
              <a:gd name="connsiteX9" fmla="*/ 353243 w 383540"/>
              <a:gd name="connsiteY9" fmla="*/ 356164 h 356048"/>
              <a:gd name="connsiteX10" fmla="*/ 383651 w 383540"/>
              <a:gd name="connsiteY10" fmla="*/ 325381 h 356048"/>
              <a:gd name="connsiteX11" fmla="*/ 383651 w 383540"/>
              <a:gd name="connsiteY11" fmla="*/ 214735 h 356048"/>
              <a:gd name="connsiteX12" fmla="*/ 238674 w 383540"/>
              <a:gd name="connsiteY12" fmla="*/ 214735 h 356048"/>
              <a:gd name="connsiteX13" fmla="*/ 145948 w 383540"/>
              <a:gd name="connsiteY13" fmla="*/ 191917 h 356048"/>
              <a:gd name="connsiteX14" fmla="*/ 145948 w 383540"/>
              <a:gd name="connsiteY14" fmla="*/ 185673 h 356048"/>
              <a:gd name="connsiteX15" fmla="*/ 153443 w 383540"/>
              <a:gd name="connsiteY15" fmla="*/ 178140 h 356048"/>
              <a:gd name="connsiteX16" fmla="*/ 231178 w 383540"/>
              <a:gd name="connsiteY16" fmla="*/ 178140 h 356048"/>
              <a:gd name="connsiteX17" fmla="*/ 238674 w 383540"/>
              <a:gd name="connsiteY17" fmla="*/ 185673 h 356048"/>
              <a:gd name="connsiteX18" fmla="*/ 238674 w 383540"/>
              <a:gd name="connsiteY18" fmla="*/ 191917 h 356048"/>
              <a:gd name="connsiteX19" fmla="*/ 383654 w 383540"/>
              <a:gd name="connsiteY19" fmla="*/ 191917 h 356048"/>
              <a:gd name="connsiteX20" fmla="*/ 383651 w 383540"/>
              <a:gd name="connsiteY20" fmla="*/ 84284 h 356048"/>
              <a:gd name="connsiteX21" fmla="*/ 353457 w 383540"/>
              <a:gd name="connsiteY21" fmla="*/ 53501 h 356048"/>
              <a:gd name="connsiteX22" fmla="*/ 264372 w 383540"/>
              <a:gd name="connsiteY22" fmla="*/ 53501 h 356048"/>
              <a:gd name="connsiteX23" fmla="*/ 264372 w 383540"/>
              <a:gd name="connsiteY23" fmla="*/ 24870 h 356048"/>
              <a:gd name="connsiteX24" fmla="*/ 241887 w 383540"/>
              <a:gd name="connsiteY24" fmla="*/ 115 h 356048"/>
              <a:gd name="connsiteX25" fmla="*/ 142308 w 383540"/>
              <a:gd name="connsiteY25" fmla="*/ 115 h 356048"/>
              <a:gd name="connsiteX26" fmla="*/ 119822 w 383540"/>
              <a:gd name="connsiteY26" fmla="*/ 24870 h 356048"/>
              <a:gd name="connsiteX27" fmla="*/ 119822 w 383540"/>
              <a:gd name="connsiteY27" fmla="*/ 53501 h 356048"/>
              <a:gd name="connsiteX28" fmla="*/ 30523 w 383540"/>
              <a:gd name="connsiteY28" fmla="*/ 53501 h 356048"/>
              <a:gd name="connsiteX29" fmla="*/ 114 w 383540"/>
              <a:gd name="connsiteY29" fmla="*/ 84284 h 356048"/>
              <a:gd name="connsiteX30" fmla="*/ 114 w 383540"/>
              <a:gd name="connsiteY30" fmla="*/ 191917 h 356048"/>
              <a:gd name="connsiteX31" fmla="*/ 145948 w 383540"/>
              <a:gd name="connsiteY31" fmla="*/ 191917 h 356048"/>
              <a:gd name="connsiteX32" fmla="*/ 146805 w 383540"/>
              <a:gd name="connsiteY32" fmla="*/ 31113 h 356048"/>
              <a:gd name="connsiteX33" fmla="*/ 152372 w 383540"/>
              <a:gd name="connsiteY33" fmla="*/ 25516 h 356048"/>
              <a:gd name="connsiteX34" fmla="*/ 231608 w 383540"/>
              <a:gd name="connsiteY34" fmla="*/ 25516 h 356048"/>
              <a:gd name="connsiteX35" fmla="*/ 237175 w 383540"/>
              <a:gd name="connsiteY35" fmla="*/ 31113 h 356048"/>
              <a:gd name="connsiteX36" fmla="*/ 237175 w 383540"/>
              <a:gd name="connsiteY36" fmla="*/ 53286 h 356048"/>
              <a:gd name="connsiteX37" fmla="*/ 146805 w 383540"/>
              <a:gd name="connsiteY37" fmla="*/ 53286 h 356048"/>
              <a:gd name="connsiteX38" fmla="*/ 146805 w 383540"/>
              <a:gd name="connsiteY38" fmla="*/ 31113 h 356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83540" h="356048">
                <a:moveTo>
                  <a:pt x="238674" y="214735"/>
                </a:moveTo>
                <a:lnTo>
                  <a:pt x="238674" y="220977"/>
                </a:lnTo>
                <a:cubicBezTo>
                  <a:pt x="238674" y="225068"/>
                  <a:pt x="235247" y="228512"/>
                  <a:pt x="231178" y="228512"/>
                </a:cubicBezTo>
                <a:lnTo>
                  <a:pt x="153443" y="228512"/>
                </a:lnTo>
                <a:cubicBezTo>
                  <a:pt x="149375" y="228512"/>
                  <a:pt x="145948" y="225068"/>
                  <a:pt x="145948" y="220977"/>
                </a:cubicBezTo>
                <a:lnTo>
                  <a:pt x="145948" y="214735"/>
                </a:lnTo>
                <a:lnTo>
                  <a:pt x="114" y="214735"/>
                </a:lnTo>
                <a:lnTo>
                  <a:pt x="114" y="325381"/>
                </a:lnTo>
                <a:cubicBezTo>
                  <a:pt x="114" y="342388"/>
                  <a:pt x="13819" y="356164"/>
                  <a:pt x="30523" y="356164"/>
                </a:cubicBezTo>
                <a:lnTo>
                  <a:pt x="353243" y="356164"/>
                </a:lnTo>
                <a:cubicBezTo>
                  <a:pt x="370161" y="356164"/>
                  <a:pt x="383651" y="342388"/>
                  <a:pt x="383651" y="325381"/>
                </a:cubicBezTo>
                <a:lnTo>
                  <a:pt x="383651" y="214735"/>
                </a:lnTo>
                <a:lnTo>
                  <a:pt x="238674" y="214735"/>
                </a:lnTo>
                <a:moveTo>
                  <a:pt x="145948" y="191917"/>
                </a:moveTo>
                <a:lnTo>
                  <a:pt x="145948" y="185673"/>
                </a:lnTo>
                <a:cubicBezTo>
                  <a:pt x="145948" y="181584"/>
                  <a:pt x="149375" y="178140"/>
                  <a:pt x="153443" y="178140"/>
                </a:cubicBezTo>
                <a:lnTo>
                  <a:pt x="231178" y="178140"/>
                </a:lnTo>
                <a:cubicBezTo>
                  <a:pt x="235247" y="178140"/>
                  <a:pt x="238674" y="181584"/>
                  <a:pt x="238674" y="185673"/>
                </a:cubicBezTo>
                <a:lnTo>
                  <a:pt x="238674" y="191917"/>
                </a:lnTo>
                <a:lnTo>
                  <a:pt x="383654" y="191917"/>
                </a:lnTo>
                <a:lnTo>
                  <a:pt x="383651" y="84284"/>
                </a:lnTo>
                <a:cubicBezTo>
                  <a:pt x="383865" y="67278"/>
                  <a:pt x="370161" y="53501"/>
                  <a:pt x="353457" y="53501"/>
                </a:cubicBezTo>
                <a:lnTo>
                  <a:pt x="264372" y="53501"/>
                </a:lnTo>
                <a:lnTo>
                  <a:pt x="264372" y="24870"/>
                </a:lnTo>
                <a:cubicBezTo>
                  <a:pt x="264372" y="12385"/>
                  <a:pt x="254306" y="115"/>
                  <a:pt x="241887" y="115"/>
                </a:cubicBezTo>
                <a:lnTo>
                  <a:pt x="142308" y="115"/>
                </a:lnTo>
                <a:cubicBezTo>
                  <a:pt x="129887" y="115"/>
                  <a:pt x="119822" y="12385"/>
                  <a:pt x="119822" y="24870"/>
                </a:cubicBezTo>
                <a:lnTo>
                  <a:pt x="119822" y="53501"/>
                </a:lnTo>
                <a:lnTo>
                  <a:pt x="30523" y="53501"/>
                </a:lnTo>
                <a:cubicBezTo>
                  <a:pt x="13819" y="53501"/>
                  <a:pt x="114" y="67278"/>
                  <a:pt x="114" y="84284"/>
                </a:cubicBezTo>
                <a:lnTo>
                  <a:pt x="114" y="191917"/>
                </a:lnTo>
                <a:lnTo>
                  <a:pt x="145948" y="191917"/>
                </a:lnTo>
                <a:moveTo>
                  <a:pt x="146805" y="31113"/>
                </a:moveTo>
                <a:cubicBezTo>
                  <a:pt x="146805" y="28100"/>
                  <a:pt x="149161" y="25516"/>
                  <a:pt x="152372" y="25516"/>
                </a:cubicBezTo>
                <a:lnTo>
                  <a:pt x="231608" y="25516"/>
                </a:lnTo>
                <a:cubicBezTo>
                  <a:pt x="234605" y="25516"/>
                  <a:pt x="237175" y="27884"/>
                  <a:pt x="237175" y="31113"/>
                </a:cubicBezTo>
                <a:lnTo>
                  <a:pt x="237175" y="53286"/>
                </a:lnTo>
                <a:lnTo>
                  <a:pt x="146805" y="53286"/>
                </a:lnTo>
                <a:lnTo>
                  <a:pt x="146805" y="31113"/>
                </a:lnTo>
              </a:path>
            </a:pathLst>
          </a:custGeom>
          <a:solidFill>
            <a:schemeClr val="accent1">
              <a:alpha val="80000"/>
            </a:schemeClr>
          </a:solidFill>
          <a:ln w="13619" cap="flat">
            <a:noFill/>
            <a:prstDash val="solid"/>
            <a:miter/>
          </a:ln>
        </p:spPr>
        <p:txBody>
          <a:bodyPr rtlCol="0" anchor="ctr"/>
          <a:lstStyle/>
          <a:p>
            <a:endParaRPr lang="zh-CN" altLang="en-US">
              <a:latin typeface="MiSans Demibold" charset="0"/>
              <a:sym typeface="MiSans Demibold" charset="0"/>
            </a:endParaRPr>
          </a:p>
        </p:txBody>
      </p:sp>
      <p:sp>
        <p:nvSpPr>
          <p:cNvPr id="5" name="矩形 4"/>
          <p:cNvSpPr/>
          <p:nvPr>
            <p:custDataLst>
              <p:tags r:id="rId11"/>
            </p:custDataLst>
          </p:nvPr>
        </p:nvSpPr>
        <p:spPr>
          <a:xfrm>
            <a:off x="6668137" y="2215942"/>
            <a:ext cx="4562708" cy="1396156"/>
          </a:xfrm>
          <a:prstGeom prst="rect">
            <a:avLst/>
          </a:prstGeom>
          <a:noFill/>
        </p:spPr>
        <p:txBody>
          <a:bodyPr wrap="square" lIns="0" tIns="0" rIns="0" bIns="0" rtlCol="0" anchor="t" anchorCtr="0">
            <a:noAutofit/>
          </a:bodyPr>
          <a:p>
            <a:pPr algn="just">
              <a:lnSpc>
                <a:spcPct val="150000"/>
              </a:lnSpc>
              <a:spcBef>
                <a:spcPct val="0"/>
              </a:spcBef>
              <a:spcAft>
                <a:spcPct val="0"/>
              </a:spcAft>
            </a:pPr>
            <a:r>
              <a:rPr lang="zh-CN" altLang="en-US" sz="1400" kern="0" dirty="0">
                <a:ln>
                  <a:noFill/>
                  <a:prstDash val="sysDot"/>
                </a:ln>
                <a:solidFill>
                  <a:schemeClr val="tx1">
                    <a:lumMod val="85000"/>
                    <a:lumOff val="15000"/>
                  </a:schemeClr>
                </a:solidFill>
                <a:latin typeface="+mn-ea"/>
                <a:cs typeface="+mn-ea"/>
              </a:rPr>
              <a:t>创建salebook.jsp页面，设置售卖记录按钮。点击时请求传递给SaleServlet中的booksale()方法，该方法调用Dao层进入数据库操作，完成后关闭数据库，跳转到salebook.jsp页面显示售卖记录。</a:t>
            </a:r>
            <a:endParaRPr lang="zh-CN" altLang="en-US" sz="1400" kern="0" dirty="0">
              <a:ln>
                <a:noFill/>
                <a:prstDash val="sysDot"/>
              </a:ln>
              <a:solidFill>
                <a:schemeClr val="tx1">
                  <a:lumMod val="85000"/>
                  <a:lumOff val="15000"/>
                </a:schemeClr>
              </a:solidFill>
              <a:latin typeface="+mn-ea"/>
              <a:cs typeface="+mn-ea"/>
            </a:endParaRPr>
          </a:p>
        </p:txBody>
      </p:sp>
      <p:sp>
        <p:nvSpPr>
          <p:cNvPr id="7" name="矩形 6"/>
          <p:cNvSpPr/>
          <p:nvPr>
            <p:custDataLst>
              <p:tags r:id="rId12"/>
            </p:custDataLst>
          </p:nvPr>
        </p:nvSpPr>
        <p:spPr>
          <a:xfrm>
            <a:off x="6668137" y="1735006"/>
            <a:ext cx="4562708" cy="389174"/>
          </a:xfrm>
          <a:prstGeom prst="rect">
            <a:avLst/>
          </a:prstGeom>
          <a:noFill/>
        </p:spPr>
        <p:txBody>
          <a:bodyPr wrap="square" lIns="0" tIns="0" rIns="0" bIns="0" rtlCol="0" anchor="b">
            <a:noAutofit/>
          </a:bodyPr>
          <a:p>
            <a:pPr>
              <a:spcBef>
                <a:spcPct val="0"/>
              </a:spcBef>
              <a:spcAft>
                <a:spcPct val="0"/>
              </a:spcAft>
            </a:pPr>
            <a:r>
              <a:rPr lang="zh-CN" altLang="en-US" b="1" dirty="0">
                <a:solidFill>
                  <a:schemeClr val="accent1"/>
                </a:solidFill>
                <a:latin typeface="+mn-ea"/>
                <a:cs typeface="+mn-ea"/>
              </a:rPr>
              <a:t>图书购买功能设计</a:t>
            </a:r>
            <a:endParaRPr lang="zh-CN" altLang="en-US" b="1" dirty="0">
              <a:solidFill>
                <a:schemeClr val="accent1"/>
              </a:solidFill>
              <a:latin typeface="+mn-ea"/>
              <a:cs typeface="+mn-ea"/>
            </a:endParaRPr>
          </a:p>
        </p:txBody>
      </p:sp>
      <p:sp>
        <p:nvSpPr>
          <p:cNvPr id="8" name="椭圆 7"/>
          <p:cNvSpPr/>
          <p:nvPr>
            <p:custDataLst>
              <p:tags r:id="rId13"/>
            </p:custDataLst>
          </p:nvPr>
        </p:nvSpPr>
        <p:spPr>
          <a:xfrm>
            <a:off x="6206074" y="1805292"/>
            <a:ext cx="380846" cy="380846"/>
          </a:xfrm>
          <a:prstGeom prst="ellipse">
            <a:avLst/>
          </a:prstGeom>
          <a:solidFill>
            <a:schemeClr val="accent1"/>
          </a:solidFill>
          <a:effectLst/>
        </p:spPr>
        <p:txBody>
          <a:bodyPr wrap="none" lIns="0" tIns="0" rIns="0" bIns="0" rtlCol="0" anchor="ctr" anchorCtr="0">
            <a:noAutofit/>
          </a:bodyPr>
          <a:p>
            <a:pPr algn="ctr">
              <a:spcBef>
                <a:spcPct val="0"/>
              </a:spcBef>
              <a:spcAft>
                <a:spcPct val="0"/>
              </a:spcAft>
            </a:pPr>
            <a:r>
              <a:rPr lang="en-US" altLang="zh-CN" sz="1400" b="1" dirty="0">
                <a:solidFill>
                  <a:srgbClr val="FFFFFF"/>
                </a:solidFill>
                <a:latin typeface="+mn-ea"/>
                <a:cs typeface="+mn-ea"/>
              </a:rPr>
              <a:t>01</a:t>
            </a:r>
            <a:endParaRPr lang="zh-CN" altLang="en-US" sz="1400" b="1" dirty="0">
              <a:solidFill>
                <a:srgbClr val="FFFFFF"/>
              </a:solidFill>
              <a:latin typeface="+mn-ea"/>
              <a:cs typeface="+mn-ea"/>
            </a:endParaRPr>
          </a:p>
        </p:txBody>
      </p:sp>
      <p:sp>
        <p:nvSpPr>
          <p:cNvPr id="10" name="矩形 9"/>
          <p:cNvSpPr/>
          <p:nvPr>
            <p:custDataLst>
              <p:tags r:id="rId14"/>
            </p:custDataLst>
          </p:nvPr>
        </p:nvSpPr>
        <p:spPr>
          <a:xfrm>
            <a:off x="6668137" y="4538621"/>
            <a:ext cx="4562708" cy="1396156"/>
          </a:xfrm>
          <a:prstGeom prst="rect">
            <a:avLst/>
          </a:prstGeom>
          <a:noFill/>
        </p:spPr>
        <p:txBody>
          <a:bodyPr wrap="square" lIns="0" tIns="0" rIns="0" bIns="0" rtlCol="0" anchor="t" anchorCtr="0">
            <a:noAutofit/>
          </a:bodyPr>
          <a:p>
            <a:pPr algn="just">
              <a:lnSpc>
                <a:spcPct val="150000"/>
              </a:lnSpc>
              <a:spcBef>
                <a:spcPct val="0"/>
              </a:spcBef>
              <a:spcAft>
                <a:spcPct val="0"/>
              </a:spcAft>
            </a:pPr>
            <a:r>
              <a:rPr lang="zh-CN" altLang="en-US" sz="1400" kern="0" dirty="0">
                <a:ln>
                  <a:noFill/>
                  <a:prstDash val="sysDot"/>
                </a:ln>
                <a:solidFill>
                  <a:schemeClr val="tx1">
                    <a:lumMod val="85000"/>
                    <a:lumOff val="15000"/>
                  </a:schemeClr>
                </a:solidFill>
                <a:latin typeface="+mn-ea"/>
                <a:cs typeface="+mn-ea"/>
              </a:rPr>
              <a:t>创建</a:t>
            </a:r>
            <a:r>
              <a:rPr lang="en-US" altLang="zh-CN" sz="1400" kern="0" dirty="0">
                <a:ln>
                  <a:noFill/>
                  <a:prstDash val="sysDot"/>
                </a:ln>
                <a:solidFill>
                  <a:schemeClr val="tx1">
                    <a:lumMod val="85000"/>
                    <a:lumOff val="15000"/>
                  </a:schemeClr>
                </a:solidFill>
                <a:latin typeface="+mn-ea"/>
                <a:cs typeface="+mn-ea"/>
              </a:rPr>
              <a:t>salebook</a:t>
            </a:r>
            <a:r>
              <a:rPr lang="zh-CN" altLang="en-US" sz="1400" kern="0" dirty="0">
                <a:ln>
                  <a:noFill/>
                  <a:prstDash val="sysDot"/>
                </a:ln>
                <a:solidFill>
                  <a:schemeClr val="tx1">
                    <a:lumMod val="85000"/>
                    <a:lumOff val="15000"/>
                  </a:schemeClr>
                </a:solidFill>
                <a:latin typeface="+mn-ea"/>
                <a:cs typeface="+mn-ea"/>
              </a:rPr>
              <a:t>.jsp页面，用户输入留言信息提交到MessageServlet并调用message()方法。此方法调用Dao层将留言信息存入数据库，返回布尔值，1刷新页面显示留言，0显示失败页面。</a:t>
            </a:r>
            <a:endParaRPr lang="zh-CN" altLang="en-US" sz="1400" kern="0" dirty="0">
              <a:ln>
                <a:noFill/>
                <a:prstDash val="sysDot"/>
              </a:ln>
              <a:solidFill>
                <a:schemeClr val="tx1">
                  <a:lumMod val="85000"/>
                  <a:lumOff val="15000"/>
                </a:schemeClr>
              </a:solidFill>
              <a:latin typeface="+mn-ea"/>
              <a:cs typeface="+mn-ea"/>
            </a:endParaRPr>
          </a:p>
        </p:txBody>
      </p:sp>
      <p:sp>
        <p:nvSpPr>
          <p:cNvPr id="12" name="矩形 11"/>
          <p:cNvSpPr/>
          <p:nvPr>
            <p:custDataLst>
              <p:tags r:id="rId15"/>
            </p:custDataLst>
          </p:nvPr>
        </p:nvSpPr>
        <p:spPr>
          <a:xfrm>
            <a:off x="6668137" y="4057685"/>
            <a:ext cx="4562708" cy="389174"/>
          </a:xfrm>
          <a:prstGeom prst="rect">
            <a:avLst/>
          </a:prstGeom>
          <a:noFill/>
        </p:spPr>
        <p:txBody>
          <a:bodyPr wrap="square" lIns="0" tIns="0" rIns="0" bIns="0" rtlCol="0" anchor="b">
            <a:noAutofit/>
          </a:bodyPr>
          <a:p>
            <a:pPr>
              <a:spcBef>
                <a:spcPct val="0"/>
              </a:spcBef>
              <a:spcAft>
                <a:spcPct val="0"/>
              </a:spcAft>
            </a:pPr>
            <a:r>
              <a:rPr lang="zh-CN" altLang="en-US" b="1">
                <a:solidFill>
                  <a:schemeClr val="accent1"/>
                </a:solidFill>
                <a:latin typeface="+mn-ea"/>
                <a:cs typeface="+mn-ea"/>
              </a:rPr>
              <a:t>图书评论功能设计</a:t>
            </a:r>
            <a:endParaRPr lang="zh-CN" altLang="en-US" b="1">
              <a:solidFill>
                <a:schemeClr val="accent1"/>
              </a:solidFill>
              <a:latin typeface="+mn-ea"/>
              <a:cs typeface="+mn-ea"/>
            </a:endParaRPr>
          </a:p>
        </p:txBody>
      </p:sp>
      <p:sp>
        <p:nvSpPr>
          <p:cNvPr id="14" name="椭圆 13"/>
          <p:cNvSpPr/>
          <p:nvPr>
            <p:custDataLst>
              <p:tags r:id="rId16"/>
            </p:custDataLst>
          </p:nvPr>
        </p:nvSpPr>
        <p:spPr>
          <a:xfrm>
            <a:off x="6206074" y="4127971"/>
            <a:ext cx="380846" cy="380846"/>
          </a:xfrm>
          <a:prstGeom prst="ellipse">
            <a:avLst/>
          </a:prstGeom>
          <a:solidFill>
            <a:schemeClr val="accent1"/>
          </a:solidFill>
          <a:effectLst/>
        </p:spPr>
        <p:txBody>
          <a:bodyPr wrap="none" lIns="0" tIns="0" rIns="0" bIns="0" rtlCol="0" anchor="ctr" anchorCtr="0">
            <a:noAutofit/>
          </a:bodyPr>
          <a:p>
            <a:pPr algn="ctr">
              <a:spcBef>
                <a:spcPct val="0"/>
              </a:spcBef>
              <a:spcAft>
                <a:spcPct val="0"/>
              </a:spcAft>
            </a:pPr>
            <a:r>
              <a:rPr lang="en-US" altLang="zh-CN" sz="1400" b="1">
                <a:solidFill>
                  <a:srgbClr val="FFFFFF"/>
                </a:solidFill>
                <a:latin typeface="+mn-ea"/>
                <a:cs typeface="+mn-ea"/>
              </a:rPr>
              <a:t>02</a:t>
            </a:r>
            <a:endParaRPr lang="zh-CN" altLang="en-US" sz="1400" b="1">
              <a:solidFill>
                <a:srgbClr val="FFFFFF"/>
              </a:solidFill>
              <a:latin typeface="+mn-ea"/>
              <a:cs typeface="+mn-ea"/>
            </a:endParaRPr>
          </a:p>
        </p:txBody>
      </p:sp>
    </p:spTree>
    <p:custDataLst>
      <p:tags r:id="rId17"/>
    </p:custData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任意多边形 4"/>
          <p:cNvSpPr/>
          <p:nvPr>
            <p:custDataLst>
              <p:tags r:id="rId1"/>
            </p:custDataLst>
          </p:nvPr>
        </p:nvSpPr>
        <p:spPr>
          <a:xfrm>
            <a:off x="8515190" y="1371290"/>
            <a:ext cx="970004" cy="897309"/>
          </a:xfrm>
          <a:custGeom>
            <a:avLst/>
            <a:gdLst/>
            <a:ahLst/>
            <a:cxnLst>
              <a:cxn ang="3">
                <a:pos x="hc" y="t"/>
              </a:cxn>
              <a:cxn ang="cd2">
                <a:pos x="l" y="vc"/>
              </a:cxn>
              <a:cxn ang="cd4">
                <a:pos x="hc" y="b"/>
              </a:cxn>
              <a:cxn ang="0">
                <a:pos x="r" y="vc"/>
              </a:cxn>
            </a:cxnLst>
            <a:rect l="l" t="t" r="r" b="b"/>
            <a:pathLst>
              <a:path w="1528" h="1413">
                <a:moveTo>
                  <a:pt x="485" y="0"/>
                </a:moveTo>
                <a:lnTo>
                  <a:pt x="615" y="206"/>
                </a:lnTo>
                <a:cubicBezTo>
                  <a:pt x="507" y="251"/>
                  <a:pt x="428" y="318"/>
                  <a:pt x="377" y="408"/>
                </a:cubicBezTo>
                <a:cubicBezTo>
                  <a:pt x="326" y="497"/>
                  <a:pt x="297" y="627"/>
                  <a:pt x="291" y="798"/>
                </a:cubicBezTo>
                <a:lnTo>
                  <a:pt x="568" y="798"/>
                </a:lnTo>
                <a:lnTo>
                  <a:pt x="568" y="1413"/>
                </a:lnTo>
                <a:lnTo>
                  <a:pt x="0" y="1413"/>
                </a:lnTo>
                <a:lnTo>
                  <a:pt x="0" y="927"/>
                </a:lnTo>
                <a:cubicBezTo>
                  <a:pt x="0" y="664"/>
                  <a:pt x="31" y="474"/>
                  <a:pt x="94" y="356"/>
                </a:cubicBezTo>
                <a:cubicBezTo>
                  <a:pt x="177" y="199"/>
                  <a:pt x="307" y="80"/>
                  <a:pt x="485" y="0"/>
                </a:cubicBezTo>
                <a:close/>
                <a:moveTo>
                  <a:pt x="1398" y="0"/>
                </a:moveTo>
                <a:lnTo>
                  <a:pt x="1528" y="206"/>
                </a:lnTo>
                <a:cubicBezTo>
                  <a:pt x="1420" y="251"/>
                  <a:pt x="1340" y="318"/>
                  <a:pt x="1290" y="408"/>
                </a:cubicBezTo>
                <a:cubicBezTo>
                  <a:pt x="1239" y="497"/>
                  <a:pt x="1210" y="627"/>
                  <a:pt x="1204" y="798"/>
                </a:cubicBezTo>
                <a:lnTo>
                  <a:pt x="1481" y="798"/>
                </a:lnTo>
                <a:lnTo>
                  <a:pt x="1481" y="1413"/>
                </a:lnTo>
                <a:lnTo>
                  <a:pt x="912" y="1413"/>
                </a:lnTo>
                <a:lnTo>
                  <a:pt x="912" y="927"/>
                </a:lnTo>
                <a:cubicBezTo>
                  <a:pt x="912" y="664"/>
                  <a:pt x="944" y="474"/>
                  <a:pt x="1006" y="356"/>
                </a:cubicBezTo>
                <a:cubicBezTo>
                  <a:pt x="1089" y="199"/>
                  <a:pt x="1220" y="80"/>
                  <a:pt x="1398" y="0"/>
                </a:cubicBezTo>
                <a:close/>
              </a:path>
            </a:pathLst>
          </a:custGeom>
          <a:solidFill>
            <a:schemeClr val="tx1">
              <a:lumMod val="40000"/>
              <a:lumOff val="60000"/>
              <a:alpha val="2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lt1"/>
              </a:solidFill>
              <a:latin typeface="MiSans Demibold" charset="0"/>
              <a:sym typeface="MiSans Demibold" charset="0"/>
            </a:endParaRPr>
          </a:p>
        </p:txBody>
      </p:sp>
      <p:pic>
        <p:nvPicPr>
          <p:cNvPr id="13" name="图片 12" descr="/data/temp/1ea08958-f5a2-11ef-93e6-76440b1c477a.jpg1ea08958-f5a2-11ef-93e6-76440b1c477a"/>
          <p:cNvPicPr>
            <a:picLocks noChangeAspect="1"/>
          </p:cNvPicPr>
          <p:nvPr>
            <p:custDataLst>
              <p:tags r:id="rId2"/>
            </p:custDataLst>
          </p:nvPr>
        </p:nvPicPr>
        <p:blipFill rotWithShape="1">
          <a:blip r:embed="rId3"/>
          <a:srcRect l="3117" r="3117"/>
          <a:stretch>
            <a:fillRect/>
          </a:stretch>
        </p:blipFill>
        <p:spPr>
          <a:xfrm>
            <a:off x="0" y="-636"/>
            <a:ext cx="6431028" cy="6858636"/>
          </a:xfrm>
          <a:prstGeom prst="rect">
            <a:avLst/>
          </a:prstGeom>
          <a:ln w="9525" cap="flat" cmpd="sng" algn="ctr">
            <a:solidFill>
              <a:schemeClr val="dk1">
                <a:lumMod val="40000"/>
                <a:lumOff val="60000"/>
                <a:alpha val="50000"/>
              </a:schemeClr>
            </a:solidFill>
            <a:prstDash val="solid"/>
            <a:round/>
            <a:headEnd type="none" w="med" len="med"/>
            <a:tailEnd type="none" w="med" len="med"/>
          </a:ln>
        </p:spPr>
      </p:pic>
      <p:sp>
        <p:nvSpPr>
          <p:cNvPr id="9" name="标题 3"/>
          <p:cNvSpPr>
            <a:spLocks noGrp="1"/>
          </p:cNvSpPr>
          <p:nvPr>
            <p:custDataLst>
              <p:tags r:id="rId4"/>
            </p:custDataLst>
          </p:nvPr>
        </p:nvSpPr>
        <p:spPr>
          <a:xfrm>
            <a:off x="6541200" y="1476650"/>
            <a:ext cx="4803740" cy="1767600"/>
          </a:xfrm>
          <a:prstGeom prst="rect">
            <a:avLst/>
          </a:prstGeom>
        </p:spPr>
        <p:txBody>
          <a:bodyPr vert="horz" lIns="0" tIns="0" rIns="0" bIns="0" rtlCol="0" anchor="b" anchorCtr="0">
            <a:normAutofit/>
          </a:bodyPr>
          <a:lstStyle>
            <a:lvl1pPr algn="l" defTabSz="914400" rtl="0" eaLnBrk="1" fontAlgn="base" latinLnBrk="0" hangingPunct="1">
              <a:lnSpc>
                <a:spcPct val="100000"/>
              </a:lnSpc>
              <a:spcBef>
                <a:spcPct val="0"/>
              </a:spcBef>
              <a:buNone/>
              <a:defRPr sz="3200" b="1" u="none" strike="noStrike" kern="1200" cap="none" spc="300" normalizeH="0" baseline="0">
                <a:solidFill>
                  <a:schemeClr val="accent1"/>
                </a:solidFill>
                <a:uFillTx/>
                <a:latin typeface="+mj-ea"/>
                <a:ea typeface="+mj-ea"/>
                <a:cs typeface="+mj-cs"/>
              </a:defRPr>
            </a:lvl1pPr>
          </a:lstStyle>
          <a:p>
            <a:pPr algn="r"/>
            <a:r>
              <a:rPr lang="zh-CN" altLang="en-US" sz="4400" dirty="0"/>
              <a:t>图书相关功能设计</a:t>
            </a:r>
            <a:endParaRPr lang="zh-CN" altLang="en-US" sz="4400" dirty="0"/>
          </a:p>
        </p:txBody>
      </p:sp>
      <p:sp>
        <p:nvSpPr>
          <p:cNvPr id="4" name="矩形 3"/>
          <p:cNvSpPr/>
          <p:nvPr>
            <p:custDataLst>
              <p:tags r:id="rId5"/>
            </p:custDataLst>
          </p:nvPr>
        </p:nvSpPr>
        <p:spPr>
          <a:xfrm>
            <a:off x="1184910" y="3499168"/>
            <a:ext cx="10130790" cy="2667635"/>
          </a:xfrm>
          <a:prstGeom prst="rect">
            <a:avLst/>
          </a:prstGeom>
          <a:solidFill>
            <a:schemeClr val="accent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MiSans Demibold" charset="0"/>
              <a:sym typeface="MiSans Demibold" charset="0"/>
            </a:endParaRPr>
          </a:p>
        </p:txBody>
      </p:sp>
      <p:sp>
        <p:nvSpPr>
          <p:cNvPr id="18" name="矩形 17"/>
          <p:cNvSpPr/>
          <p:nvPr>
            <p:custDataLst>
              <p:tags r:id="rId6"/>
            </p:custDataLst>
          </p:nvPr>
        </p:nvSpPr>
        <p:spPr>
          <a:xfrm>
            <a:off x="1645285" y="4446588"/>
            <a:ext cx="9210675" cy="1414145"/>
          </a:xfrm>
          <a:prstGeom prst="rect">
            <a:avLst/>
          </a:prstGeom>
          <a:noFill/>
        </p:spPr>
        <p:txBody>
          <a:bodyPr wrap="square" lIns="0" tIns="0" rIns="0" bIns="0" rtlCol="0" anchor="t" anchorCtr="0">
            <a:noAutofit/>
          </a:bodyPr>
          <a:lstStyle/>
          <a:p>
            <a:pPr algn="just">
              <a:lnSpc>
                <a:spcPct val="150000"/>
              </a:lnSpc>
              <a:spcBef>
                <a:spcPct val="0"/>
              </a:spcBef>
              <a:spcAft>
                <a:spcPct val="0"/>
              </a:spcAft>
            </a:pPr>
            <a:r>
              <a:rPr lang="zh-CN" altLang="en-US" sz="1600">
                <a:solidFill>
                  <a:srgbClr val="FFFFFF"/>
                </a:solidFill>
                <a:latin typeface="+mn-ea"/>
                <a:cs typeface="+mn-ea"/>
              </a:rPr>
              <a:t>创建addbook.jsp页面建立表单录入图书信息，以post方式传递给BookServlet中的add()方法。该方法调用Dao层将图书信息存入数据库book表，返回布尔值，1表示添加成功更新页面，0显示失败页面。</a:t>
            </a:r>
            <a:endParaRPr lang="zh-CN" altLang="en-US" sz="1600">
              <a:solidFill>
                <a:srgbClr val="FFFFFF"/>
              </a:solidFill>
              <a:latin typeface="+mn-ea"/>
              <a:cs typeface="+mn-ea"/>
            </a:endParaRPr>
          </a:p>
        </p:txBody>
      </p:sp>
      <p:sp>
        <p:nvSpPr>
          <p:cNvPr id="19" name="矩形 18"/>
          <p:cNvSpPr/>
          <p:nvPr>
            <p:custDataLst>
              <p:tags r:id="rId7"/>
            </p:custDataLst>
          </p:nvPr>
        </p:nvSpPr>
        <p:spPr>
          <a:xfrm>
            <a:off x="1645920" y="3806508"/>
            <a:ext cx="9210675" cy="498475"/>
          </a:xfrm>
          <a:prstGeom prst="rect">
            <a:avLst/>
          </a:prstGeom>
          <a:noFill/>
        </p:spPr>
        <p:txBody>
          <a:bodyPr wrap="square" lIns="0" tIns="0" rIns="0" bIns="0" rtlCol="0" anchor="b">
            <a:noAutofit/>
          </a:bodyPr>
          <a:lstStyle/>
          <a:p>
            <a:pPr>
              <a:spcBef>
                <a:spcPct val="0"/>
              </a:spcBef>
              <a:spcAft>
                <a:spcPct val="0"/>
              </a:spcAft>
            </a:pPr>
            <a:r>
              <a:rPr lang="zh-CN" altLang="en-US" sz="2800" b="1">
                <a:solidFill>
                  <a:srgbClr val="FFFFFF"/>
                </a:solidFill>
                <a:latin typeface="+mn-ea"/>
                <a:cs typeface="+mn-ea"/>
              </a:rPr>
              <a:t>添加图书功能设计</a:t>
            </a:r>
            <a:endParaRPr lang="zh-CN" altLang="en-US" sz="2800" b="1">
              <a:solidFill>
                <a:srgbClr val="FFFFFF"/>
              </a:solidFill>
              <a:latin typeface="+mn-ea"/>
              <a:cs typeface="+mn-ea"/>
            </a:endParaRPr>
          </a:p>
        </p:txBody>
      </p:sp>
    </p:spTree>
    <p:custDataLst>
      <p:tags r:id="rId8"/>
    </p:custData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custDataLst>
              <p:tags r:id="rId1"/>
            </p:custDataLst>
          </p:nvPr>
        </p:nvSpPr>
        <p:spPr>
          <a:xfrm>
            <a:off x="1414780" y="1341755"/>
            <a:ext cx="3388360" cy="1315720"/>
          </a:xfrm>
        </p:spPr>
        <p:txBody>
          <a:bodyPr lIns="0" tIns="0" rIns="0" bIns="0" anchor="b">
            <a:normAutofit/>
          </a:bodyPr>
          <a:lstStyle/>
          <a:p>
            <a:pPr algn="l"/>
            <a:r>
              <a:rPr lang="zh-CN" altLang="en-US" dirty="0"/>
              <a:t>图书相关功能设计</a:t>
            </a:r>
            <a:endParaRPr lang="zh-CN" altLang="en-US" dirty="0"/>
          </a:p>
        </p:txBody>
      </p:sp>
      <p:sp>
        <p:nvSpPr>
          <p:cNvPr id="12" name="椭圆 11"/>
          <p:cNvSpPr/>
          <p:nvPr>
            <p:custDataLst>
              <p:tags r:id="rId2"/>
            </p:custDataLst>
          </p:nvPr>
        </p:nvSpPr>
        <p:spPr>
          <a:xfrm>
            <a:off x="8924925" y="3724910"/>
            <a:ext cx="2781300" cy="2781300"/>
          </a:xfrm>
          <a:prstGeom prst="ellipse">
            <a:avLst/>
          </a:prstGeom>
          <a:solidFill>
            <a:schemeClr val="accent1">
              <a:alpha val="2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MiSans Demibold" charset="0"/>
              <a:sym typeface="MiSans Demibold" charset="0"/>
            </a:endParaRPr>
          </a:p>
        </p:txBody>
      </p:sp>
      <p:sp>
        <p:nvSpPr>
          <p:cNvPr id="3" name="椭圆 2"/>
          <p:cNvSpPr/>
          <p:nvPr>
            <p:custDataLst>
              <p:tags r:id="rId3"/>
            </p:custDataLst>
          </p:nvPr>
        </p:nvSpPr>
        <p:spPr>
          <a:xfrm>
            <a:off x="6024245" y="622935"/>
            <a:ext cx="5338445" cy="5338445"/>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MiSans Demibold" charset="0"/>
              <a:sym typeface="MiSans Demibold" charset="0"/>
            </a:endParaRPr>
          </a:p>
        </p:txBody>
      </p:sp>
      <p:pic>
        <p:nvPicPr>
          <p:cNvPr id="9" name="图片 8" descr="/data/temp/1edeee3a-f5a2-11ef-a543-3a43889b33ed.jpg1edeee3a-f5a2-11ef-a543-3a43889b33ed"/>
          <p:cNvPicPr>
            <a:picLocks noChangeAspect="1"/>
          </p:cNvPicPr>
          <p:nvPr>
            <p:custDataLst>
              <p:tags r:id="rId4"/>
            </p:custDataLst>
          </p:nvPr>
        </p:nvPicPr>
        <p:blipFill>
          <a:blip r:embed="rId5"/>
          <a:srcRect l="7500" r="17500"/>
          <a:stretch>
            <a:fillRect/>
          </a:stretch>
        </p:blipFill>
        <p:spPr>
          <a:xfrm>
            <a:off x="6261100" y="580390"/>
            <a:ext cx="5207635" cy="5207635"/>
          </a:xfrm>
          <a:custGeom>
            <a:avLst/>
            <a:gdLst/>
            <a:ahLst/>
            <a:cxnLst>
              <a:cxn ang="3">
                <a:pos x="hc" y="t"/>
              </a:cxn>
              <a:cxn ang="cd2">
                <a:pos x="l" y="vc"/>
              </a:cxn>
              <a:cxn ang="cd4">
                <a:pos x="hc" y="b"/>
              </a:cxn>
              <a:cxn ang="0">
                <a:pos x="r" y="vc"/>
              </a:cxn>
            </a:cxnLst>
            <a:rect l="l" t="t" r="r" b="b"/>
            <a:pathLst>
              <a:path w="8201" h="8201">
                <a:moveTo>
                  <a:pt x="4101" y="0"/>
                </a:moveTo>
                <a:cubicBezTo>
                  <a:pt x="6365" y="0"/>
                  <a:pt x="8201" y="1836"/>
                  <a:pt x="8201" y="4101"/>
                </a:cubicBezTo>
                <a:cubicBezTo>
                  <a:pt x="8201" y="6365"/>
                  <a:pt x="6365" y="8201"/>
                  <a:pt x="4101" y="8201"/>
                </a:cubicBezTo>
                <a:cubicBezTo>
                  <a:pt x="1836" y="8201"/>
                  <a:pt x="0" y="6365"/>
                  <a:pt x="0" y="4101"/>
                </a:cubicBezTo>
                <a:cubicBezTo>
                  <a:pt x="0" y="1836"/>
                  <a:pt x="1836" y="0"/>
                  <a:pt x="4101" y="0"/>
                </a:cubicBezTo>
                <a:close/>
              </a:path>
            </a:pathLst>
          </a:custGeom>
          <a:solidFill>
            <a:schemeClr val="accent1"/>
          </a:solidFill>
          <a:ln>
            <a:solidFill>
              <a:schemeClr val="tx1">
                <a:lumMod val="50000"/>
                <a:lumOff val="50000"/>
                <a:alpha val="20000"/>
              </a:schemeClr>
            </a:solidFill>
          </a:ln>
        </p:spPr>
      </p:pic>
      <p:sp>
        <p:nvSpPr>
          <p:cNvPr id="2" name="圆角矩形 24"/>
          <p:cNvSpPr/>
          <p:nvPr>
            <p:custDataLst>
              <p:tags r:id="rId6"/>
            </p:custDataLst>
          </p:nvPr>
        </p:nvSpPr>
        <p:spPr>
          <a:xfrm>
            <a:off x="1419225" y="2980690"/>
            <a:ext cx="2200910" cy="407035"/>
          </a:xfrm>
          <a:prstGeom prst="roundRect">
            <a:avLst>
              <a:gd name="adj" fmla="val 50000"/>
            </a:avLst>
          </a:prstGeom>
          <a:solidFill>
            <a:schemeClr val="accent1"/>
          </a:solidFill>
          <a:ln>
            <a:noFill/>
          </a:ln>
          <a:effectLst/>
        </p:spPr>
        <p:style>
          <a:lnRef idx="2">
            <a:srgbClr val="376FFF">
              <a:shade val="50000"/>
            </a:srgbClr>
          </a:lnRef>
          <a:fillRef idx="1">
            <a:srgbClr val="376FFF"/>
          </a:fillRef>
          <a:effectRef idx="0">
            <a:srgbClr val="376FFF"/>
          </a:effectRef>
          <a:fontRef idx="minor">
            <a:srgbClr val="FFFFFF"/>
          </a:fontRef>
        </p:style>
        <p:txBody>
          <a:bodyPr vertOverflow="overflow" horzOverflow="overflow" vert="horz" wrap="square" lIns="0" tIns="0" rIns="0" bIns="0" numCol="1" spcCol="0" rtlCol="0" fromWordArt="0" anchor="ctr" anchorCtr="0" forceAA="0" compatLnSpc="1">
            <a:noAutofit/>
          </a:bodyPr>
          <a:lstStyle/>
          <a:p>
            <a:pPr algn="ctr">
              <a:spcBef>
                <a:spcPct val="0"/>
              </a:spcBef>
              <a:spcAft>
                <a:spcPct val="0"/>
              </a:spcAft>
            </a:pPr>
            <a:r>
              <a:rPr lang="zh-CN" altLang="en-US" sz="1600" b="1" dirty="0">
                <a:solidFill>
                  <a:srgbClr val="FFFFFF"/>
                </a:solidFill>
                <a:latin typeface="+mn-ea"/>
                <a:cs typeface="+mn-ea"/>
                <a:sym typeface="+mn-ea"/>
              </a:rPr>
              <a:t>图书管理功能设计</a:t>
            </a:r>
            <a:endParaRPr lang="zh-CN" altLang="en-US" sz="1600" b="1" dirty="0">
              <a:solidFill>
                <a:srgbClr val="FFFFFF"/>
              </a:solidFill>
              <a:latin typeface="+mn-ea"/>
              <a:cs typeface="+mn-ea"/>
              <a:sym typeface="+mn-ea"/>
            </a:endParaRPr>
          </a:p>
        </p:txBody>
      </p:sp>
      <p:sp>
        <p:nvSpPr>
          <p:cNvPr id="4" name="矩形 3"/>
          <p:cNvSpPr/>
          <p:nvPr>
            <p:custDataLst>
              <p:tags r:id="rId7"/>
            </p:custDataLst>
          </p:nvPr>
        </p:nvSpPr>
        <p:spPr>
          <a:xfrm>
            <a:off x="1419225" y="3473450"/>
            <a:ext cx="3383915" cy="1948815"/>
          </a:xfrm>
          <a:prstGeom prst="rect">
            <a:avLst/>
          </a:prstGeom>
        </p:spPr>
        <p:txBody>
          <a:bodyPr wrap="square" lIns="0" tIns="0" rIns="0" bIns="0">
            <a:normAutofit/>
          </a:bodyPr>
          <a:lstStyle/>
          <a:p>
            <a:pPr>
              <a:lnSpc>
                <a:spcPct val="150000"/>
              </a:lnSpc>
              <a:spcBef>
                <a:spcPct val="0"/>
              </a:spcBef>
              <a:spcAft>
                <a:spcPct val="0"/>
              </a:spcAft>
            </a:pPr>
            <a:r>
              <a:rPr lang="zh-CN" altLang="en-US" sz="1400" dirty="0">
                <a:ln>
                  <a:noFill/>
                  <a:prstDash val="sysDot"/>
                </a:ln>
                <a:solidFill>
                  <a:schemeClr val="tx1">
                    <a:lumMod val="85000"/>
                    <a:lumOff val="15000"/>
                  </a:schemeClr>
                </a:solidFill>
                <a:latin typeface="+mn-ea"/>
                <a:cs typeface="+mn-ea"/>
              </a:rPr>
              <a:t>创建bookmanage.jsp页面建立表单记录图书价格和库存，以post方式传递给BookServlet中的change()方法。该方法调用Dao层更新数据库中图书价格和库存，返回布尔值，1刷新页面显示新信息，0跳转到失败页面。</a:t>
            </a:r>
            <a:endParaRPr lang="zh-CN" altLang="en-US" sz="1400" dirty="0">
              <a:ln>
                <a:noFill/>
                <a:prstDash val="sysDot"/>
              </a:ln>
              <a:solidFill>
                <a:schemeClr val="tx1">
                  <a:lumMod val="85000"/>
                  <a:lumOff val="15000"/>
                </a:schemeClr>
              </a:solidFill>
              <a:latin typeface="+mn-ea"/>
              <a:cs typeface="+mn-ea"/>
            </a:endParaRPr>
          </a:p>
        </p:txBody>
      </p:sp>
    </p:spTree>
    <p:custDataLst>
      <p:tags r:id="rId8"/>
    </p:custData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标题 16"/>
          <p:cNvSpPr>
            <a:spLocks noGrp="1"/>
          </p:cNvSpPr>
          <p:nvPr>
            <p:ph type="title"/>
            <p:custDataLst>
              <p:tags r:id="rId1"/>
            </p:custDataLst>
          </p:nvPr>
        </p:nvSpPr>
        <p:spPr/>
        <p:txBody>
          <a:bodyPr/>
          <a:lstStyle/>
          <a:p>
            <a:r>
              <a:rPr lang="zh-CN" altLang="en-US"/>
              <a:t>其他功能设计</a:t>
            </a:r>
            <a:endParaRPr lang="zh-CN" altLang="en-US"/>
          </a:p>
        </p:txBody>
      </p:sp>
      <p:sp>
        <p:nvSpPr>
          <p:cNvPr id="2" name="矩形 1"/>
          <p:cNvSpPr/>
          <p:nvPr>
            <p:custDataLst>
              <p:tags r:id="rId2"/>
            </p:custDataLst>
          </p:nvPr>
        </p:nvSpPr>
        <p:spPr>
          <a:xfrm>
            <a:off x="3508057" y="2357120"/>
            <a:ext cx="5880735" cy="1548130"/>
          </a:xfrm>
          <a:prstGeom prst="rect">
            <a:avLst/>
          </a:prstGeom>
          <a:noFill/>
        </p:spPr>
        <p:txBody>
          <a:bodyPr wrap="square" lIns="0" tIns="0" rIns="0" bIns="0" rtlCol="0" anchor="t" anchorCtr="0">
            <a:noAutofit/>
          </a:bodyPr>
          <a:p>
            <a:pPr>
              <a:lnSpc>
                <a:spcPct val="150000"/>
              </a:lnSpc>
              <a:spcBef>
                <a:spcPct val="0"/>
              </a:spcBef>
              <a:spcAft>
                <a:spcPct val="0"/>
              </a:spcAft>
            </a:pPr>
            <a:r>
              <a:rPr lang="zh-CN" altLang="en-US" sz="1400" dirty="0">
                <a:ln>
                  <a:noFill/>
                  <a:prstDash val="sysDot"/>
                </a:ln>
                <a:solidFill>
                  <a:schemeClr val="tx1">
                    <a:lumMod val="85000"/>
                    <a:lumOff val="15000"/>
                  </a:schemeClr>
                </a:solidFill>
                <a:latin typeface="+mn-ea"/>
                <a:cs typeface="+mn-ea"/>
              </a:rPr>
              <a:t>创建salemanage.jsp页面，设置售卖记录按钮。点击时请求传递给SaleServlet中的salelist()方法，该方法调用Dao层进入数据库获取售卖记录表，操作完成后关闭数据库，跳转到salemanage.jsp页面显示记录。</a:t>
            </a:r>
            <a:endParaRPr lang="zh-CN" altLang="en-US" sz="1400" dirty="0">
              <a:ln>
                <a:noFill/>
                <a:prstDash val="sysDot"/>
              </a:ln>
              <a:solidFill>
                <a:schemeClr val="tx1">
                  <a:lumMod val="85000"/>
                  <a:lumOff val="15000"/>
                </a:schemeClr>
              </a:solidFill>
              <a:latin typeface="+mn-ea"/>
              <a:cs typeface="+mn-ea"/>
            </a:endParaRPr>
          </a:p>
        </p:txBody>
      </p:sp>
      <p:sp>
        <p:nvSpPr>
          <p:cNvPr id="10" name="矩形 9"/>
          <p:cNvSpPr/>
          <p:nvPr>
            <p:custDataLst>
              <p:tags r:id="rId3"/>
            </p:custDataLst>
          </p:nvPr>
        </p:nvSpPr>
        <p:spPr>
          <a:xfrm>
            <a:off x="3507422" y="1917065"/>
            <a:ext cx="5880735" cy="394970"/>
          </a:xfrm>
          <a:prstGeom prst="rect">
            <a:avLst/>
          </a:prstGeom>
          <a:noFill/>
        </p:spPr>
        <p:txBody>
          <a:bodyPr wrap="square" lIns="0" tIns="0" rIns="0" bIns="0" rtlCol="0" anchor="b">
            <a:noAutofit/>
          </a:bodyPr>
          <a:p>
            <a:pPr>
              <a:spcBef>
                <a:spcPct val="0"/>
              </a:spcBef>
              <a:spcAft>
                <a:spcPct val="0"/>
              </a:spcAft>
              <a:buClr>
                <a:schemeClr val="accent1"/>
              </a:buClr>
              <a:buSzPct val="70000"/>
            </a:pPr>
            <a:r>
              <a:rPr lang="zh-CN" altLang="en-US" sz="2000" b="1">
                <a:solidFill>
                  <a:schemeClr val="accent1"/>
                </a:solidFill>
                <a:latin typeface="+mn-ea"/>
                <a:cs typeface="+mn-ea"/>
              </a:rPr>
              <a:t>售卖记录查看功能设计</a:t>
            </a:r>
            <a:endParaRPr lang="zh-CN" altLang="en-US" sz="2000" b="1">
              <a:solidFill>
                <a:schemeClr val="accent1"/>
              </a:solidFill>
              <a:latin typeface="+mn-ea"/>
              <a:cs typeface="+mn-ea"/>
            </a:endParaRPr>
          </a:p>
        </p:txBody>
      </p:sp>
      <p:sp>
        <p:nvSpPr>
          <p:cNvPr id="12" name="矩形 11"/>
          <p:cNvSpPr/>
          <p:nvPr>
            <p:custDataLst>
              <p:tags r:id="rId4"/>
            </p:custDataLst>
          </p:nvPr>
        </p:nvSpPr>
        <p:spPr>
          <a:xfrm>
            <a:off x="3508057" y="4519295"/>
            <a:ext cx="5880735" cy="1548130"/>
          </a:xfrm>
          <a:prstGeom prst="rect">
            <a:avLst/>
          </a:prstGeom>
          <a:noFill/>
        </p:spPr>
        <p:txBody>
          <a:bodyPr wrap="square" lIns="0" tIns="0" rIns="0" bIns="0" rtlCol="0" anchor="t" anchorCtr="0">
            <a:noAutofit/>
          </a:bodyPr>
          <a:p>
            <a:pPr>
              <a:lnSpc>
                <a:spcPct val="150000"/>
              </a:lnSpc>
              <a:spcBef>
                <a:spcPct val="0"/>
              </a:spcBef>
              <a:spcAft>
                <a:spcPct val="0"/>
              </a:spcAft>
            </a:pPr>
            <a:r>
              <a:rPr lang="zh-CN" altLang="en-US" sz="1400" dirty="0">
                <a:ln>
                  <a:noFill/>
                  <a:prstDash val="sysDot"/>
                </a:ln>
                <a:solidFill>
                  <a:schemeClr val="tx1">
                    <a:lumMod val="85000"/>
                    <a:lumOff val="15000"/>
                  </a:schemeClr>
                </a:solidFill>
                <a:latin typeface="+mn-ea"/>
                <a:cs typeface="+mn-ea"/>
              </a:rPr>
              <a:t>创建listbook.jsp页面并编辑两个表单。表单1提交信息到BookServlet调用list()方法获取图书信息并显示；表单2提交信息调用type()方法按所选类型检索图书信息并显示。</a:t>
            </a:r>
            <a:endParaRPr lang="zh-CN" altLang="en-US" sz="1400" dirty="0">
              <a:ln>
                <a:noFill/>
                <a:prstDash val="sysDot"/>
              </a:ln>
              <a:solidFill>
                <a:schemeClr val="tx1">
                  <a:lumMod val="85000"/>
                  <a:lumOff val="15000"/>
                </a:schemeClr>
              </a:solidFill>
              <a:latin typeface="+mn-ea"/>
              <a:cs typeface="+mn-ea"/>
            </a:endParaRPr>
          </a:p>
        </p:txBody>
      </p:sp>
      <p:sp>
        <p:nvSpPr>
          <p:cNvPr id="14" name="矩形 13"/>
          <p:cNvSpPr/>
          <p:nvPr>
            <p:custDataLst>
              <p:tags r:id="rId5"/>
            </p:custDataLst>
          </p:nvPr>
        </p:nvSpPr>
        <p:spPr>
          <a:xfrm>
            <a:off x="3507422" y="4079240"/>
            <a:ext cx="5880735" cy="394970"/>
          </a:xfrm>
          <a:prstGeom prst="rect">
            <a:avLst/>
          </a:prstGeom>
          <a:noFill/>
        </p:spPr>
        <p:txBody>
          <a:bodyPr wrap="square" lIns="0" tIns="0" rIns="0" bIns="0" rtlCol="0" anchor="b">
            <a:noAutofit/>
          </a:bodyPr>
          <a:p>
            <a:pPr>
              <a:spcBef>
                <a:spcPct val="0"/>
              </a:spcBef>
              <a:spcAft>
                <a:spcPct val="0"/>
              </a:spcAft>
              <a:buClr>
                <a:schemeClr val="accent1"/>
              </a:buClr>
              <a:buSzPct val="70000"/>
            </a:pPr>
            <a:r>
              <a:rPr lang="zh-CN" altLang="en-US" sz="2000" b="1">
                <a:solidFill>
                  <a:schemeClr val="accent1"/>
                </a:solidFill>
                <a:latin typeface="+mn-ea"/>
                <a:cs typeface="+mn-ea"/>
              </a:rPr>
              <a:t>图书列表展示功能设计</a:t>
            </a:r>
            <a:endParaRPr lang="zh-CN" altLang="en-US" sz="2000" b="1">
              <a:solidFill>
                <a:schemeClr val="accent1"/>
              </a:solidFill>
              <a:latin typeface="+mn-ea"/>
              <a:cs typeface="+mn-ea"/>
            </a:endParaRPr>
          </a:p>
        </p:txBody>
      </p:sp>
      <p:pic>
        <p:nvPicPr>
          <p:cNvPr id="15" name="图形 11"/>
          <p:cNvPicPr>
            <a:picLocks noChangeAspect="1"/>
          </p:cNvPicPr>
          <p:nvPr>
            <p:custDataLst>
              <p:tags r:id="rId6"/>
            </p:custDataLst>
          </p:nvPr>
        </p:nvPicPr>
        <p:blipFill>
          <a:blip r:embed="rId7">
            <a:extLst>
              <a:ext uri="{96DAC541-7B7A-43D3-8B79-37D633B846F1}">
                <asvg:svgBlip xmlns:asvg="http://schemas.microsoft.com/office/drawing/2016/SVG/main" r:embed="rId8"/>
              </a:ext>
            </a:extLst>
          </a:blip>
          <a:stretch>
            <a:fillRect/>
          </a:stretch>
        </p:blipFill>
        <p:spPr>
          <a:xfrm>
            <a:off x="2751137" y="2012315"/>
            <a:ext cx="439200" cy="439200"/>
          </a:xfrm>
          <a:prstGeom prst="rect">
            <a:avLst/>
          </a:prstGeom>
        </p:spPr>
      </p:pic>
      <p:pic>
        <p:nvPicPr>
          <p:cNvPr id="16" name="图形 18"/>
          <p:cNvPicPr>
            <a:picLocks noChangeAspect="1"/>
          </p:cNvPicPr>
          <p:nvPr>
            <p:custDataLst>
              <p:tags r:id="rId9"/>
            </p:custDataLst>
          </p:nvPr>
        </p:nvPicPr>
        <p:blipFill>
          <a:blip r:embed="rId10">
            <a:extLst>
              <a:ext uri="{96DAC541-7B7A-43D3-8B79-37D633B846F1}">
                <asvg:svgBlip xmlns:asvg="http://schemas.microsoft.com/office/drawing/2016/SVG/main" r:embed="rId11"/>
              </a:ext>
            </a:extLst>
          </a:blip>
          <a:stretch>
            <a:fillRect/>
          </a:stretch>
        </p:blipFill>
        <p:spPr>
          <a:xfrm>
            <a:off x="2750502" y="4193540"/>
            <a:ext cx="439200" cy="435446"/>
          </a:xfrm>
          <a:prstGeom prst="rect">
            <a:avLst/>
          </a:prstGeom>
        </p:spPr>
      </p:pic>
    </p:spTree>
    <p:custDataLst>
      <p:tags r:id="rId12"/>
    </p:custData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p:cNvSpPr>
            <a:spLocks noGrp="1"/>
          </p:cNvSpPr>
          <p:nvPr>
            <p:ph type="title"/>
            <p:custDataLst>
              <p:tags r:id="rId1"/>
            </p:custDataLst>
          </p:nvPr>
        </p:nvSpPr>
        <p:spPr>
          <a:xfrm>
            <a:off x="1116594" y="3896555"/>
            <a:ext cx="8247888" cy="2078732"/>
          </a:xfrm>
        </p:spPr>
        <p:txBody>
          <a:bodyPr wrap="square">
            <a:normAutofit/>
          </a:bodyPr>
          <a:lstStyle/>
          <a:p>
            <a:r>
              <a:rPr lang="zh-CN" altLang="en-US" dirty="0"/>
              <a:t>系统编码实现</a:t>
            </a:r>
            <a:endParaRPr lang="zh-CN" altLang="en-US" dirty="0"/>
          </a:p>
        </p:txBody>
      </p:sp>
      <p:sp>
        <p:nvSpPr>
          <p:cNvPr id="6" name="节编号"/>
          <p:cNvSpPr>
            <a:spLocks noGrp="1"/>
          </p:cNvSpPr>
          <p:nvPr>
            <p:ph type="body" sz="quarter" idx="13"/>
            <p:custDataLst>
              <p:tags r:id="rId2"/>
            </p:custDataLst>
          </p:nvPr>
        </p:nvSpPr>
        <p:spPr>
          <a:xfrm>
            <a:off x="1116594" y="1348964"/>
            <a:ext cx="3953347" cy="2142876"/>
          </a:xfrm>
        </p:spPr>
        <p:txBody>
          <a:bodyPr wrap="square">
            <a:normAutofit/>
          </a:bodyPr>
          <a:lstStyle/>
          <a:p>
            <a:r>
              <a:rPr lang="en-US" altLang="zh-CN" dirty="0"/>
              <a:t>04</a:t>
            </a:r>
            <a:endParaRPr lang="en-US" altLang="zh-CN" dirty="0"/>
          </a:p>
        </p:txBody>
      </p:sp>
    </p:spTree>
    <p:custDataLst>
      <p:tags r:id="rId3"/>
    </p:custData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标题 16"/>
          <p:cNvSpPr>
            <a:spLocks noGrp="1"/>
          </p:cNvSpPr>
          <p:nvPr>
            <p:ph type="title"/>
            <p:custDataLst>
              <p:tags r:id="rId1"/>
            </p:custDataLst>
          </p:nvPr>
        </p:nvSpPr>
        <p:spPr/>
        <p:txBody>
          <a:bodyPr/>
          <a:lstStyle/>
          <a:p>
            <a:r>
              <a:rPr lang="zh-CN" altLang="en-US"/>
              <a:t>公共模块实现</a:t>
            </a:r>
            <a:endParaRPr lang="zh-CN" altLang="en-US"/>
          </a:p>
        </p:txBody>
      </p:sp>
      <p:sp>
        <p:nvSpPr>
          <p:cNvPr id="5" name="图形 3"/>
          <p:cNvSpPr/>
          <p:nvPr>
            <p:custDataLst>
              <p:tags r:id="rId2"/>
            </p:custDataLst>
          </p:nvPr>
        </p:nvSpPr>
        <p:spPr>
          <a:xfrm>
            <a:off x="696000" y="1341726"/>
            <a:ext cx="5656527" cy="4934385"/>
          </a:xfrm>
          <a:custGeom>
            <a:avLst/>
            <a:gdLst>
              <a:gd name="connsiteX0" fmla="*/ 0 w 5656607"/>
              <a:gd name="connsiteY0" fmla="*/ 298931 h 4934454"/>
              <a:gd name="connsiteX1" fmla="*/ 0 w 5656607"/>
              <a:gd name="connsiteY1" fmla="*/ 4635524 h 4934454"/>
              <a:gd name="connsiteX2" fmla="*/ 312591 w 5656607"/>
              <a:gd name="connsiteY2" fmla="*/ 4934455 h 4934454"/>
              <a:gd name="connsiteX3" fmla="*/ 4364164 w 5656607"/>
              <a:gd name="connsiteY3" fmla="*/ 4934455 h 4934454"/>
              <a:gd name="connsiteX4" fmla="*/ 4669709 w 5656607"/>
              <a:gd name="connsiteY4" fmla="*/ 4698646 h 4934454"/>
              <a:gd name="connsiteX5" fmla="*/ 5649438 w 5656607"/>
              <a:gd name="connsiteY5" fmla="*/ 362058 h 4934454"/>
              <a:gd name="connsiteX6" fmla="*/ 5343892 w 5656607"/>
              <a:gd name="connsiteY6" fmla="*/ 0 h 4934454"/>
              <a:gd name="connsiteX7" fmla="*/ 312591 w 5656607"/>
              <a:gd name="connsiteY7" fmla="*/ 0 h 4934454"/>
              <a:gd name="connsiteX8" fmla="*/ 0 w 5656607"/>
              <a:gd name="connsiteY8" fmla="*/ 298931 h 4934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56607" h="4934454">
                <a:moveTo>
                  <a:pt x="0" y="298931"/>
                </a:moveTo>
                <a:lnTo>
                  <a:pt x="0" y="4635524"/>
                </a:lnTo>
                <a:cubicBezTo>
                  <a:pt x="0" y="4800617"/>
                  <a:pt x="139952" y="4934455"/>
                  <a:pt x="312591" y="4934455"/>
                </a:cubicBezTo>
                <a:lnTo>
                  <a:pt x="4364164" y="4934455"/>
                </a:lnTo>
                <a:cubicBezTo>
                  <a:pt x="4511369" y="4934455"/>
                  <a:pt x="4638625" y="4836244"/>
                  <a:pt x="4669709" y="4698646"/>
                </a:cubicBezTo>
                <a:lnTo>
                  <a:pt x="5649438" y="362058"/>
                </a:lnTo>
                <a:cubicBezTo>
                  <a:pt x="5691506" y="175836"/>
                  <a:pt x="5543119" y="0"/>
                  <a:pt x="5343892" y="0"/>
                </a:cubicBezTo>
                <a:lnTo>
                  <a:pt x="312591" y="0"/>
                </a:lnTo>
                <a:cubicBezTo>
                  <a:pt x="139952" y="0"/>
                  <a:pt x="0" y="133836"/>
                  <a:pt x="0" y="298931"/>
                </a:cubicBezTo>
                <a:close/>
              </a:path>
            </a:pathLst>
          </a:custGeom>
          <a:solidFill>
            <a:schemeClr val="accent1"/>
          </a:solidFill>
          <a:ln w="6243" cap="flat">
            <a:noFill/>
            <a:prstDash val="solid"/>
            <a:miter/>
          </a:ln>
        </p:spPr>
        <p:txBody>
          <a:bodyPr rtlCol="0" anchor="ctr"/>
          <a:p>
            <a:endParaRPr lang="zh-CN" altLang="en-US">
              <a:latin typeface="MiSans Demibold" charset="0"/>
              <a:sym typeface="MiSans Demibold" charset="0"/>
            </a:endParaRPr>
          </a:p>
        </p:txBody>
      </p:sp>
      <p:sp>
        <p:nvSpPr>
          <p:cNvPr id="7" name="图形 1"/>
          <p:cNvSpPr/>
          <p:nvPr>
            <p:custDataLst>
              <p:tags r:id="rId3"/>
            </p:custDataLst>
          </p:nvPr>
        </p:nvSpPr>
        <p:spPr>
          <a:xfrm flipH="1" flipV="1">
            <a:off x="5763864" y="1341726"/>
            <a:ext cx="5656527" cy="4934385"/>
          </a:xfrm>
          <a:custGeom>
            <a:avLst/>
            <a:gdLst>
              <a:gd name="connsiteX0" fmla="*/ 0 w 5656607"/>
              <a:gd name="connsiteY0" fmla="*/ 298931 h 4934454"/>
              <a:gd name="connsiteX1" fmla="*/ 0 w 5656607"/>
              <a:gd name="connsiteY1" fmla="*/ 4635524 h 4934454"/>
              <a:gd name="connsiteX2" fmla="*/ 312591 w 5656607"/>
              <a:gd name="connsiteY2" fmla="*/ 4934455 h 4934454"/>
              <a:gd name="connsiteX3" fmla="*/ 4364164 w 5656607"/>
              <a:gd name="connsiteY3" fmla="*/ 4934455 h 4934454"/>
              <a:gd name="connsiteX4" fmla="*/ 4669709 w 5656607"/>
              <a:gd name="connsiteY4" fmla="*/ 4698646 h 4934454"/>
              <a:gd name="connsiteX5" fmla="*/ 5649438 w 5656607"/>
              <a:gd name="connsiteY5" fmla="*/ 362058 h 4934454"/>
              <a:gd name="connsiteX6" fmla="*/ 5343892 w 5656607"/>
              <a:gd name="connsiteY6" fmla="*/ 0 h 4934454"/>
              <a:gd name="connsiteX7" fmla="*/ 312591 w 5656607"/>
              <a:gd name="connsiteY7" fmla="*/ 0 h 4934454"/>
              <a:gd name="connsiteX8" fmla="*/ 0 w 5656607"/>
              <a:gd name="connsiteY8" fmla="*/ 298931 h 4934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56607" h="4934454">
                <a:moveTo>
                  <a:pt x="0" y="298931"/>
                </a:moveTo>
                <a:lnTo>
                  <a:pt x="0" y="4635524"/>
                </a:lnTo>
                <a:cubicBezTo>
                  <a:pt x="0" y="4800617"/>
                  <a:pt x="139952" y="4934455"/>
                  <a:pt x="312591" y="4934455"/>
                </a:cubicBezTo>
                <a:lnTo>
                  <a:pt x="4364164" y="4934455"/>
                </a:lnTo>
                <a:cubicBezTo>
                  <a:pt x="4511369" y="4934455"/>
                  <a:pt x="4638625" y="4836244"/>
                  <a:pt x="4669709" y="4698646"/>
                </a:cubicBezTo>
                <a:lnTo>
                  <a:pt x="5649438" y="362058"/>
                </a:lnTo>
                <a:cubicBezTo>
                  <a:pt x="5691506" y="175836"/>
                  <a:pt x="5543119" y="0"/>
                  <a:pt x="5343892" y="0"/>
                </a:cubicBezTo>
                <a:lnTo>
                  <a:pt x="312591" y="0"/>
                </a:lnTo>
                <a:cubicBezTo>
                  <a:pt x="139952" y="0"/>
                  <a:pt x="0" y="133836"/>
                  <a:pt x="0" y="298931"/>
                </a:cubicBezTo>
                <a:close/>
              </a:path>
            </a:pathLst>
          </a:custGeom>
          <a:solidFill>
            <a:schemeClr val="tx1">
              <a:lumMod val="40000"/>
              <a:lumOff val="60000"/>
              <a:alpha val="15000"/>
            </a:schemeClr>
          </a:solidFill>
          <a:ln w="6243" cap="flat">
            <a:noFill/>
            <a:prstDash val="solid"/>
            <a:miter/>
          </a:ln>
        </p:spPr>
        <p:txBody>
          <a:bodyPr rtlCol="0" anchor="ctr"/>
          <a:p>
            <a:endParaRPr lang="zh-CN" altLang="en-US" dirty="0">
              <a:solidFill>
                <a:schemeClr val="bg1">
                  <a:lumMod val="95000"/>
                </a:schemeClr>
              </a:solidFill>
              <a:latin typeface="MiSans Demibold" charset="0"/>
              <a:sym typeface="MiSans Demibold" charset="0"/>
            </a:endParaRPr>
          </a:p>
        </p:txBody>
      </p:sp>
      <p:sp>
        <p:nvSpPr>
          <p:cNvPr id="8" name="矩形 7"/>
          <p:cNvSpPr/>
          <p:nvPr>
            <p:custDataLst>
              <p:tags r:id="rId4"/>
            </p:custDataLst>
          </p:nvPr>
        </p:nvSpPr>
        <p:spPr>
          <a:xfrm>
            <a:off x="1062390" y="2727276"/>
            <a:ext cx="4395567" cy="3179414"/>
          </a:xfrm>
          <a:prstGeom prst="rect">
            <a:avLst/>
          </a:prstGeom>
          <a:noFill/>
        </p:spPr>
        <p:txBody>
          <a:bodyPr wrap="square" lIns="0" tIns="0" rIns="0" bIns="0" rtlCol="0" anchor="t" anchorCtr="0">
            <a:noAutofit/>
          </a:bodyPr>
          <a:p>
            <a:pPr>
              <a:lnSpc>
                <a:spcPct val="150000"/>
              </a:lnSpc>
              <a:spcBef>
                <a:spcPct val="0"/>
              </a:spcBef>
              <a:spcAft>
                <a:spcPct val="0"/>
              </a:spcAft>
            </a:pPr>
            <a:r>
              <a:rPr lang="zh-CN" altLang="en-US" sz="1500" dirty="0">
                <a:ln>
                  <a:noFill/>
                  <a:prstDash val="sysDot"/>
                </a:ln>
                <a:solidFill>
                  <a:srgbClr val="FFFFFF"/>
                </a:solidFill>
                <a:latin typeface="+mn-ea"/>
                <a:cs typeface="+mn-ea"/>
              </a:rPr>
              <a:t>通过com.util包下的BasicJDBC.java为应用程序提供统一数据库连接对象。代码中先加载数据库驱动程序，如`class.forName("com.mysql.cj.jdbc.Driver")`，再通过`DriverManager.getConnection`建立连接，使用完毕后通过各实例的`close()`方法释放资源。</a:t>
            </a:r>
            <a:endParaRPr lang="zh-CN" altLang="en-US" sz="1500" dirty="0">
              <a:ln>
                <a:noFill/>
                <a:prstDash val="sysDot"/>
              </a:ln>
              <a:solidFill>
                <a:srgbClr val="FFFFFF"/>
              </a:solidFill>
              <a:latin typeface="+mn-ea"/>
              <a:cs typeface="+mn-ea"/>
            </a:endParaRPr>
          </a:p>
        </p:txBody>
      </p:sp>
      <p:sp>
        <p:nvSpPr>
          <p:cNvPr id="9" name="矩形 8"/>
          <p:cNvSpPr/>
          <p:nvPr>
            <p:custDataLst>
              <p:tags r:id="rId5"/>
            </p:custDataLst>
          </p:nvPr>
        </p:nvSpPr>
        <p:spPr>
          <a:xfrm>
            <a:off x="6718890" y="2727276"/>
            <a:ext cx="4395567" cy="3179414"/>
          </a:xfrm>
          <a:prstGeom prst="rect">
            <a:avLst/>
          </a:prstGeom>
          <a:noFill/>
        </p:spPr>
        <p:txBody>
          <a:bodyPr wrap="square" lIns="0" tIns="0" rIns="0" bIns="0" rtlCol="0" anchor="t" anchorCtr="0">
            <a:noAutofit/>
          </a:bodyPr>
          <a:p>
            <a:pPr algn="r">
              <a:lnSpc>
                <a:spcPct val="150000"/>
              </a:lnSpc>
              <a:spcBef>
                <a:spcPct val="0"/>
              </a:spcBef>
              <a:spcAft>
                <a:spcPct val="0"/>
              </a:spcAft>
            </a:pPr>
            <a:r>
              <a:rPr lang="zh-CN" altLang="en-US" sz="1500" dirty="0">
                <a:ln>
                  <a:noFill/>
                  <a:prstDash val="sysDot"/>
                </a:ln>
                <a:solidFill>
                  <a:schemeClr val="tx1">
                    <a:lumMod val="85000"/>
                    <a:lumOff val="15000"/>
                  </a:schemeClr>
                </a:solidFill>
                <a:latin typeface="+mn-ea"/>
                <a:cs typeface="+mn-ea"/>
              </a:rPr>
              <a:t>由com.Ix.filter包下的EncodingFilter.java实现过滤功能。它实现了Filter接口，在`doFilter`方法中设置请求和响应的字符编码，确保数据传输的正确性，如`request.setCharacterEncoding("utf-8");response.setContentType("text/html;charset=utf-8");`。</a:t>
            </a:r>
            <a:endParaRPr lang="zh-CN" altLang="en-US" sz="1500" dirty="0">
              <a:ln>
                <a:noFill/>
                <a:prstDash val="sysDot"/>
              </a:ln>
              <a:solidFill>
                <a:schemeClr val="tx1">
                  <a:lumMod val="85000"/>
                  <a:lumOff val="15000"/>
                </a:schemeClr>
              </a:solidFill>
              <a:latin typeface="+mn-ea"/>
              <a:cs typeface="+mn-ea"/>
            </a:endParaRPr>
          </a:p>
        </p:txBody>
      </p:sp>
      <p:pic>
        <p:nvPicPr>
          <p:cNvPr id="13" name="图形 9"/>
          <p:cNvPicPr>
            <a:picLocks noChangeAspect="1"/>
          </p:cNvPicPr>
          <p:nvPr>
            <p:custDataLst>
              <p:tags r:id="rId6"/>
            </p:custDataLst>
          </p:nvPr>
        </p:nvPicPr>
        <p:blipFill>
          <a:blip r:embed="rId7">
            <a:extLst>
              <a:ext uri="{96DAC541-7B7A-43D3-8B79-37D633B846F1}">
                <asvg:svgBlip xmlns:asvg="http://schemas.microsoft.com/office/drawing/2016/SVG/main" r:embed="rId8"/>
              </a:ext>
            </a:extLst>
          </a:blip>
          <a:stretch>
            <a:fillRect/>
          </a:stretch>
        </p:blipFill>
        <p:spPr>
          <a:xfrm>
            <a:off x="4919326" y="1848449"/>
            <a:ext cx="540504" cy="723445"/>
          </a:xfrm>
          <a:prstGeom prst="rect">
            <a:avLst/>
          </a:prstGeom>
        </p:spPr>
      </p:pic>
      <p:sp>
        <p:nvSpPr>
          <p:cNvPr id="14" name="标题"/>
          <p:cNvSpPr txBox="1"/>
          <p:nvPr>
            <p:custDataLst>
              <p:tags r:id="rId9"/>
            </p:custDataLst>
          </p:nvPr>
        </p:nvSpPr>
        <p:spPr>
          <a:xfrm>
            <a:off x="1062390" y="1730975"/>
            <a:ext cx="3807406" cy="958202"/>
          </a:xfrm>
          <a:prstGeom prst="rect">
            <a:avLst/>
          </a:prstGeom>
          <a:noFill/>
        </p:spPr>
        <p:txBody>
          <a:bodyPr wrap="square" lIns="0" tIns="0" rIns="0" bIns="0" rtlCol="0" anchor="ctr">
            <a:noAutofit/>
          </a:bodyPr>
          <a:p>
            <a:pPr algn="l"/>
            <a:r>
              <a:rPr lang="zh-CN" altLang="en-US" sz="2000" b="1" spc="300" dirty="0">
                <a:solidFill>
                  <a:srgbClr val="FFFFFF"/>
                </a:solidFill>
                <a:latin typeface="+mn-ea"/>
              </a:rPr>
              <a:t>数据库连接代码实现</a:t>
            </a:r>
            <a:endParaRPr lang="zh-CN" altLang="en-US" sz="2000" b="1" spc="300" dirty="0">
              <a:solidFill>
                <a:srgbClr val="FFFFFF"/>
              </a:solidFill>
              <a:latin typeface="+mn-ea"/>
            </a:endParaRPr>
          </a:p>
        </p:txBody>
      </p:sp>
      <p:sp>
        <p:nvSpPr>
          <p:cNvPr id="15" name="标题"/>
          <p:cNvSpPr txBox="1"/>
          <p:nvPr>
            <p:custDataLst>
              <p:tags r:id="rId10"/>
            </p:custDataLst>
          </p:nvPr>
        </p:nvSpPr>
        <p:spPr>
          <a:xfrm>
            <a:off x="7307527" y="1730975"/>
            <a:ext cx="3807406" cy="958202"/>
          </a:xfrm>
          <a:prstGeom prst="rect">
            <a:avLst/>
          </a:prstGeom>
          <a:noFill/>
        </p:spPr>
        <p:txBody>
          <a:bodyPr wrap="square" lIns="0" tIns="0" rIns="0" bIns="0" rtlCol="0" anchor="ctr">
            <a:noAutofit/>
          </a:bodyPr>
          <a:p>
            <a:pPr algn="r"/>
            <a:r>
              <a:rPr lang="zh-CN" altLang="en-US" sz="2000" b="1" spc="300" dirty="0">
                <a:solidFill>
                  <a:schemeClr val="accent1"/>
                </a:solidFill>
                <a:latin typeface="+mn-ea"/>
              </a:rPr>
              <a:t>过滤器代码实现</a:t>
            </a:r>
            <a:endParaRPr lang="zh-CN" altLang="en-US" sz="2000" b="1" spc="300" dirty="0">
              <a:solidFill>
                <a:schemeClr val="accent1"/>
              </a:solidFill>
              <a:latin typeface="+mn-ea"/>
            </a:endParaRPr>
          </a:p>
        </p:txBody>
      </p:sp>
      <p:pic>
        <p:nvPicPr>
          <p:cNvPr id="16" name="图片 15" descr="333438303937363b333438313037303bb6a8cebbb2fac6b7"/>
          <p:cNvPicPr>
            <a:picLocks noChangeAspect="1"/>
          </p:cNvPicPr>
          <p:nvPr>
            <p:custDataLst>
              <p:tags r:id="rId11"/>
            </p:custDataLst>
          </p:nvPr>
        </p:nvPicPr>
        <p:blipFill>
          <a:blip r:embed="rId12">
            <a:extLst>
              <a:ext uri="{96DAC541-7B7A-43D3-8B79-37D633B846F1}">
                <asvg:svgBlip xmlns:asvg="http://schemas.microsoft.com/office/drawing/2016/SVG/main" r:embed="rId13"/>
              </a:ext>
            </a:extLst>
          </a:blip>
          <a:stretch>
            <a:fillRect/>
          </a:stretch>
        </p:blipFill>
        <p:spPr>
          <a:xfrm>
            <a:off x="6718890" y="1844639"/>
            <a:ext cx="675630" cy="675630"/>
          </a:xfrm>
          <a:prstGeom prst="rect">
            <a:avLst/>
          </a:prstGeom>
        </p:spPr>
      </p:pic>
    </p:spTree>
    <p:custDataLst>
      <p:tags r:id="rId14"/>
    </p:custData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custDataLst>
              <p:tags r:id="rId1"/>
            </p:custDataLst>
          </p:nvPr>
        </p:nvSpPr>
        <p:spPr>
          <a:xfrm>
            <a:off x="5967095" y="297180"/>
            <a:ext cx="5412740" cy="959485"/>
          </a:xfrm>
          <a:prstGeom prst="rect">
            <a:avLst/>
          </a:prstGeom>
          <a:noFill/>
          <a:ln>
            <a:solidFill>
              <a:schemeClr val="accent1">
                <a:lumMod val="60000"/>
                <a:lumOff val="4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solidFill>
                <a:schemeClr val="lt1"/>
              </a:solidFill>
              <a:latin typeface="MiSans Demibold" charset="0"/>
              <a:sym typeface="MiSans Demibold" charset="0"/>
            </a:endParaRPr>
          </a:p>
        </p:txBody>
      </p:sp>
      <p:sp>
        <p:nvSpPr>
          <p:cNvPr id="6" name="矩形 5"/>
          <p:cNvSpPr/>
          <p:nvPr>
            <p:custDataLst>
              <p:tags r:id="rId2"/>
            </p:custDataLst>
          </p:nvPr>
        </p:nvSpPr>
        <p:spPr>
          <a:xfrm>
            <a:off x="635" y="4232275"/>
            <a:ext cx="7011035" cy="983615"/>
          </a:xfrm>
          <a:prstGeom prst="rect">
            <a:avLst/>
          </a:prstGeom>
          <a:gradFill>
            <a:gsLst>
              <a:gs pos="100000">
                <a:schemeClr val="accent1"/>
              </a:gs>
              <a:gs pos="0">
                <a:schemeClr val="accent1">
                  <a:lumMod val="60000"/>
                  <a:lumOff val="40000"/>
                </a:schemeClr>
              </a:gs>
            </a:gsLst>
            <a:lin ang="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solidFill>
                <a:schemeClr val="lt1"/>
              </a:solidFill>
              <a:latin typeface="MiSans Demibold" charset="0"/>
              <a:sym typeface="MiSans Demibold" charset="0"/>
            </a:endParaRPr>
          </a:p>
        </p:txBody>
      </p:sp>
      <p:sp>
        <p:nvSpPr>
          <p:cNvPr id="17" name="标题 16"/>
          <p:cNvSpPr>
            <a:spLocks noGrp="1"/>
          </p:cNvSpPr>
          <p:nvPr>
            <p:ph type="title"/>
            <p:custDataLst>
              <p:tags r:id="rId3"/>
            </p:custDataLst>
          </p:nvPr>
        </p:nvSpPr>
        <p:spPr>
          <a:xfrm>
            <a:off x="765175" y="1325245"/>
            <a:ext cx="5632450" cy="721360"/>
          </a:xfrm>
        </p:spPr>
        <p:txBody>
          <a:bodyPr/>
          <a:lstStyle/>
          <a:p>
            <a:pPr algn="l"/>
            <a:r>
              <a:rPr lang="zh-CN" altLang="en-US" dirty="0">
                <a:solidFill>
                  <a:schemeClr val="accent1"/>
                </a:solidFill>
                <a:latin typeface="+mj-ea"/>
                <a:ea typeface="+mj-ea"/>
              </a:rPr>
              <a:t>公共模块实现</a:t>
            </a:r>
            <a:endParaRPr lang="zh-CN" altLang="en-US" dirty="0">
              <a:solidFill>
                <a:schemeClr val="accent1"/>
              </a:solidFill>
              <a:latin typeface="+mj-ea"/>
              <a:ea typeface="+mj-ea"/>
            </a:endParaRPr>
          </a:p>
        </p:txBody>
      </p:sp>
      <p:sp>
        <p:nvSpPr>
          <p:cNvPr id="5" name="矩形 4"/>
          <p:cNvSpPr/>
          <p:nvPr>
            <p:custDataLst>
              <p:tags r:id="rId4"/>
            </p:custDataLst>
          </p:nvPr>
        </p:nvSpPr>
        <p:spPr>
          <a:xfrm>
            <a:off x="7011035" y="-635"/>
            <a:ext cx="4561840" cy="6858000"/>
          </a:xfrm>
          <a:prstGeom prst="rect">
            <a:avLst/>
          </a:prstGeom>
          <a:solidFill>
            <a:schemeClr val="accent1">
              <a:lumMod val="20000"/>
              <a:lumOff val="8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solidFill>
                <a:schemeClr val="lt1"/>
              </a:solidFill>
              <a:latin typeface="MiSans Demibold" charset="0"/>
              <a:sym typeface="MiSans Demibold" charset="0"/>
            </a:endParaRPr>
          </a:p>
        </p:txBody>
      </p:sp>
      <p:pic>
        <p:nvPicPr>
          <p:cNvPr id="4" name="图片 3" descr="/data/temp/2021c15e-f5a2-11ef-a956-d6648bdd08f6.jpg@base@tag=imgScale&amp;m=1&amp;w=2454&amp;h=695&amp;q=952021c15e-f5a2-11ef-a956-d6648bdd08f6"/>
          <p:cNvPicPr>
            <a:picLocks noChangeAspect="1"/>
          </p:cNvPicPr>
          <p:nvPr>
            <p:custDataLst>
              <p:tags r:id="rId5"/>
            </p:custDataLst>
          </p:nvPr>
        </p:nvPicPr>
        <p:blipFill>
          <a:blip r:embed="rId6">
            <a:lum bright="6000" contrast="-6000"/>
          </a:blip>
          <a:srcRect t="6926" b="6926"/>
          <a:stretch>
            <a:fillRect/>
          </a:stretch>
        </p:blipFill>
        <p:spPr>
          <a:xfrm>
            <a:off x="764540" y="2306955"/>
            <a:ext cx="8841105" cy="2504440"/>
          </a:xfrm>
          <a:prstGeom prst="rect">
            <a:avLst/>
          </a:prstGeom>
          <a:ln w="25400">
            <a:solidFill>
              <a:schemeClr val="accent1"/>
            </a:solidFill>
          </a:ln>
        </p:spPr>
      </p:pic>
      <p:sp>
        <p:nvSpPr>
          <p:cNvPr id="7" name="矩形 6"/>
          <p:cNvSpPr/>
          <p:nvPr>
            <p:custDataLst>
              <p:tags r:id="rId7"/>
            </p:custDataLst>
          </p:nvPr>
        </p:nvSpPr>
        <p:spPr>
          <a:xfrm>
            <a:off x="7011670" y="6455410"/>
            <a:ext cx="4560570" cy="401955"/>
          </a:xfrm>
          <a:prstGeom prst="rect">
            <a:avLst/>
          </a:prstGeom>
          <a:solidFill>
            <a:schemeClr val="accent1">
              <a:lumMod val="40000"/>
              <a:lumOff val="6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solidFill>
                <a:schemeClr val="lt1"/>
              </a:solidFill>
              <a:latin typeface="MiSans Demibold" charset="0"/>
              <a:sym typeface="MiSans Demibold" charset="0"/>
            </a:endParaRPr>
          </a:p>
        </p:txBody>
      </p:sp>
      <p:sp>
        <p:nvSpPr>
          <p:cNvPr id="8" name="正文"/>
          <p:cNvSpPr txBox="1"/>
          <p:nvPr>
            <p:custDataLst>
              <p:tags r:id="rId8"/>
            </p:custDataLst>
          </p:nvPr>
        </p:nvSpPr>
        <p:spPr>
          <a:xfrm>
            <a:off x="765810" y="5311775"/>
            <a:ext cx="5631815" cy="651510"/>
          </a:xfrm>
          <a:prstGeom prst="rect">
            <a:avLst/>
          </a:prstGeom>
          <a:noFill/>
        </p:spPr>
        <p:txBody>
          <a:bodyPr wrap="square" lIns="71755" tIns="0" rIns="71755" bIns="0" rtlCol="0" anchor="t" anchorCtr="0">
            <a:normAutofit/>
          </a:bodyPr>
          <a:lstStyle/>
          <a:p>
            <a:pPr indent="0" algn="l" fontAlgn="auto">
              <a:lnSpc>
                <a:spcPct val="130000"/>
              </a:lnSpc>
              <a:buClr>
                <a:srgbClr val="376FFF"/>
              </a:buClr>
              <a:buSzPct val="80000"/>
              <a:buNone/>
            </a:pPr>
            <a:r>
              <a:rPr lang="zh-CN" altLang="en-US" sz="1400" spc="150" dirty="0">
                <a:solidFill>
                  <a:schemeClr val="tx1">
                    <a:lumMod val="85000"/>
                    <a:lumOff val="15000"/>
                  </a:schemeClr>
                </a:solidFill>
                <a:latin typeface="+mn-ea"/>
                <a:sym typeface="+mn-ea"/>
              </a:rPr>
              <a:t>配置文件代码实现</a:t>
            </a:r>
            <a:endParaRPr lang="zh-CN" altLang="en-US" sz="1400" spc="150" dirty="0">
              <a:solidFill>
                <a:schemeClr val="tx1">
                  <a:lumMod val="85000"/>
                  <a:lumOff val="15000"/>
                </a:schemeClr>
              </a:solidFill>
              <a:latin typeface="+mn-ea"/>
              <a:sym typeface="+mn-ea"/>
            </a:endParaRPr>
          </a:p>
        </p:txBody>
      </p:sp>
      <p:sp>
        <p:nvSpPr>
          <p:cNvPr id="15" name="椭圆 14"/>
          <p:cNvSpPr/>
          <p:nvPr>
            <p:custDataLst>
              <p:tags r:id="rId9"/>
            </p:custDataLst>
          </p:nvPr>
        </p:nvSpPr>
        <p:spPr>
          <a:xfrm>
            <a:off x="765175" y="6344285"/>
            <a:ext cx="111125" cy="111125"/>
          </a:xfrm>
          <a:prstGeom prst="ellipse">
            <a:avLst/>
          </a:prstGeom>
          <a:noFill/>
          <a:ln>
            <a:solidFill>
              <a:schemeClr val="accent1">
                <a:lumMod val="60000"/>
                <a:lumOff val="40000"/>
              </a:schemeClr>
            </a:solidFill>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noFill/>
              <a:latin typeface="MiSans Demibold" charset="0"/>
              <a:sym typeface="+mn-ea"/>
            </a:endParaRPr>
          </a:p>
        </p:txBody>
      </p:sp>
      <p:sp>
        <p:nvSpPr>
          <p:cNvPr id="16" name="椭圆 15"/>
          <p:cNvSpPr/>
          <p:nvPr>
            <p:custDataLst>
              <p:tags r:id="rId10"/>
            </p:custDataLst>
          </p:nvPr>
        </p:nvSpPr>
        <p:spPr>
          <a:xfrm>
            <a:off x="1020445" y="6344285"/>
            <a:ext cx="111125" cy="111125"/>
          </a:xfrm>
          <a:prstGeom prst="ellipse">
            <a:avLst/>
          </a:prstGeom>
          <a:noFill/>
          <a:ln>
            <a:solidFill>
              <a:schemeClr val="accent1">
                <a:lumMod val="60000"/>
                <a:lumOff val="4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noFill/>
              <a:latin typeface="MiSans Demibold" charset="0"/>
              <a:sym typeface="MiSans Demibold" charset="0"/>
            </a:endParaRPr>
          </a:p>
        </p:txBody>
      </p:sp>
    </p:spTree>
    <p:custDataLst>
      <p:tags r:id="rId11"/>
    </p:custData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标题 16"/>
          <p:cNvSpPr>
            <a:spLocks noGrp="1"/>
          </p:cNvSpPr>
          <p:nvPr>
            <p:ph type="title"/>
            <p:custDataLst>
              <p:tags r:id="rId1"/>
            </p:custDataLst>
          </p:nvPr>
        </p:nvSpPr>
        <p:spPr/>
        <p:txBody>
          <a:bodyPr/>
          <a:lstStyle/>
          <a:p>
            <a:r>
              <a:rPr lang="zh-CN" altLang="en-US"/>
              <a:t>用户注册实现</a:t>
            </a:r>
            <a:endParaRPr lang="zh-CN" altLang="en-US"/>
          </a:p>
        </p:txBody>
      </p:sp>
      <p:cxnSp>
        <p:nvCxnSpPr>
          <p:cNvPr id="14" name="直接连接符 13"/>
          <p:cNvCxnSpPr/>
          <p:nvPr>
            <p:custDataLst>
              <p:tags r:id="rId2"/>
            </p:custDataLst>
          </p:nvPr>
        </p:nvCxnSpPr>
        <p:spPr>
          <a:xfrm>
            <a:off x="4158365" y="2473981"/>
            <a:ext cx="3876976" cy="0"/>
          </a:xfrm>
          <a:prstGeom prst="line">
            <a:avLst/>
          </a:prstGeom>
          <a:solidFill>
            <a:schemeClr val="accent1"/>
          </a:solidFill>
          <a:ln>
            <a:solidFill>
              <a:schemeClr val="tx1">
                <a:lumMod val="85000"/>
                <a:lumOff val="15000"/>
              </a:schemeClr>
            </a:solidFill>
          </a:ln>
        </p:spPr>
        <p:style>
          <a:lnRef idx="2">
            <a:schemeClr val="accent1"/>
          </a:lnRef>
          <a:fillRef idx="0">
            <a:srgbClr val="FFFFFF"/>
          </a:fillRef>
          <a:effectRef idx="0">
            <a:srgbClr val="FFFFFF"/>
          </a:effectRef>
          <a:fontRef idx="minor">
            <a:schemeClr val="tx1"/>
          </a:fontRef>
        </p:style>
      </p:cxnSp>
      <p:sp>
        <p:nvSpPr>
          <p:cNvPr id="21" name="矩形 20"/>
          <p:cNvSpPr/>
          <p:nvPr>
            <p:custDataLst>
              <p:tags r:id="rId3"/>
            </p:custDataLst>
          </p:nvPr>
        </p:nvSpPr>
        <p:spPr>
          <a:xfrm>
            <a:off x="695899" y="4596424"/>
            <a:ext cx="5007263" cy="1847453"/>
          </a:xfrm>
          <a:prstGeom prst="rect">
            <a:avLst/>
          </a:prstGeom>
          <a:noFill/>
        </p:spPr>
        <p:txBody>
          <a:bodyPr wrap="square" lIns="0" tIns="0" rIns="0" bIns="0" rtlCol="0" anchor="t" anchorCtr="0">
            <a:noAutofit/>
          </a:bodyPr>
          <a:p>
            <a:pPr algn="ctr">
              <a:lnSpc>
                <a:spcPct val="150000"/>
              </a:lnSpc>
              <a:spcBef>
                <a:spcPct val="0"/>
              </a:spcBef>
              <a:spcAft>
                <a:spcPct val="0"/>
              </a:spcAft>
            </a:pPr>
            <a:r>
              <a:rPr lang="zh-CN" altLang="en-US" sz="1600" dirty="0">
                <a:solidFill>
                  <a:schemeClr val="tx1">
                    <a:lumMod val="85000"/>
                    <a:lumOff val="15000"/>
                  </a:schemeClr>
                </a:solidFill>
                <a:latin typeface="+mn-ea"/>
                <a:cs typeface="+mn-ea"/>
              </a:rPr>
              <a:t>在Model层，定义UserDao接口，包含`valiLogin`、`userCreate`等方法。UserDaoImpl类实现该接口，如`userCreate`方法中，通过SQL语句`insert into user(Uname,Upassword,Uage,Uphone,Ud)values(?,?,?,?,0)`将用户注册信息插入数据库。</a:t>
            </a:r>
            <a:endParaRPr lang="zh-CN" altLang="en-US" sz="1600" dirty="0">
              <a:solidFill>
                <a:schemeClr val="tx1">
                  <a:lumMod val="85000"/>
                  <a:lumOff val="15000"/>
                </a:schemeClr>
              </a:solidFill>
              <a:latin typeface="+mn-ea"/>
              <a:cs typeface="+mn-ea"/>
            </a:endParaRPr>
          </a:p>
        </p:txBody>
      </p:sp>
      <p:sp>
        <p:nvSpPr>
          <p:cNvPr id="26" name="矩形 25"/>
          <p:cNvSpPr/>
          <p:nvPr>
            <p:custDataLst>
              <p:tags r:id="rId4"/>
            </p:custDataLst>
          </p:nvPr>
        </p:nvSpPr>
        <p:spPr>
          <a:xfrm>
            <a:off x="697169" y="3954357"/>
            <a:ext cx="5005715" cy="476311"/>
          </a:xfrm>
          <a:prstGeom prst="rect">
            <a:avLst/>
          </a:prstGeom>
          <a:noFill/>
        </p:spPr>
        <p:txBody>
          <a:bodyPr wrap="square" lIns="0" tIns="0" rIns="0" bIns="0" rtlCol="0" anchor="b">
            <a:noAutofit/>
          </a:bodyPr>
          <a:p>
            <a:pPr algn="ctr">
              <a:spcBef>
                <a:spcPct val="0"/>
              </a:spcBef>
              <a:spcAft>
                <a:spcPct val="0"/>
              </a:spcAft>
            </a:pPr>
            <a:r>
              <a:rPr lang="zh-CN" altLang="en-US" sz="2400" b="1" dirty="0">
                <a:solidFill>
                  <a:schemeClr val="accent1"/>
                </a:solidFill>
                <a:latin typeface="+mn-ea"/>
                <a:cs typeface="+mn-ea"/>
              </a:rPr>
              <a:t>Model层代码实现</a:t>
            </a:r>
            <a:endParaRPr lang="zh-CN" altLang="en-US" sz="2400" b="1" dirty="0">
              <a:solidFill>
                <a:schemeClr val="accent1"/>
              </a:solidFill>
              <a:latin typeface="+mn-ea"/>
              <a:cs typeface="+mn-ea"/>
            </a:endParaRPr>
          </a:p>
        </p:txBody>
      </p:sp>
      <p:sp>
        <p:nvSpPr>
          <p:cNvPr id="28" name="弧形 27"/>
          <p:cNvSpPr/>
          <p:nvPr>
            <p:custDataLst>
              <p:tags r:id="rId5"/>
            </p:custDataLst>
          </p:nvPr>
        </p:nvSpPr>
        <p:spPr>
          <a:xfrm>
            <a:off x="2241688" y="1515642"/>
            <a:ext cx="1916677" cy="1916677"/>
          </a:xfrm>
          <a:prstGeom prst="arc">
            <a:avLst>
              <a:gd name="adj1" fmla="val 6402776"/>
              <a:gd name="adj2" fmla="val 4415875"/>
            </a:avLst>
          </a:prstGeom>
          <a:noFill/>
          <a:ln>
            <a:solidFill>
              <a:schemeClr val="tx1">
                <a:lumMod val="85000"/>
                <a:lumOff val="15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latin typeface="MiSans Demibold" charset="0"/>
              <a:sym typeface="MiSans Demibold" charset="0"/>
            </a:endParaRPr>
          </a:p>
        </p:txBody>
      </p:sp>
      <p:pic>
        <p:nvPicPr>
          <p:cNvPr id="29" name="图片 5" descr="32313538333630393b32313538333731303bbdbbd7f7d2b5"/>
          <p:cNvPicPr>
            <a:picLocks noChangeAspect="1"/>
          </p:cNvPicPr>
          <p:nvPr>
            <p:custDataLst>
              <p:tags r:id="rId6"/>
            </p:custDataLst>
          </p:nvPr>
        </p:nvPicPr>
        <p:blipFill>
          <a:blip r:embed="rId7">
            <a:extLst>
              <a:ext uri="{96DAC541-7B7A-43D3-8B79-37D633B846F1}">
                <asvg:svgBlip xmlns:asvg="http://schemas.microsoft.com/office/drawing/2016/SVG/main" r:embed="rId8"/>
              </a:ext>
            </a:extLst>
          </a:blip>
          <a:stretch>
            <a:fillRect/>
          </a:stretch>
        </p:blipFill>
        <p:spPr>
          <a:xfrm>
            <a:off x="2937103" y="2225029"/>
            <a:ext cx="497041" cy="497041"/>
          </a:xfrm>
          <a:prstGeom prst="rect">
            <a:avLst/>
          </a:prstGeom>
        </p:spPr>
      </p:pic>
      <p:sp>
        <p:nvSpPr>
          <p:cNvPr id="31" name="椭圆 30"/>
          <p:cNvSpPr/>
          <p:nvPr>
            <p:custDataLst>
              <p:tags r:id="rId9"/>
            </p:custDataLst>
          </p:nvPr>
        </p:nvSpPr>
        <p:spPr>
          <a:xfrm>
            <a:off x="2931387" y="3133831"/>
            <a:ext cx="536644" cy="536644"/>
          </a:xfrm>
          <a:prstGeom prst="ellipse">
            <a:avLst/>
          </a:prstGeom>
          <a:noFill/>
          <a:ln>
            <a:solidFill>
              <a:schemeClr val="tx1">
                <a:lumMod val="85000"/>
                <a:lumOff val="15000"/>
              </a:schemeClr>
            </a:solidFill>
          </a:ln>
        </p:spPr>
        <p:style>
          <a:lnRef idx="2">
            <a:schemeClr val="accent1">
              <a:lumMod val="75000"/>
            </a:schemeClr>
          </a:lnRef>
          <a:fillRef idx="1">
            <a:schemeClr val="accent1"/>
          </a:fillRef>
          <a:effectRef idx="0">
            <a:srgbClr val="FFFFFF"/>
          </a:effectRef>
          <a:fontRef idx="minor">
            <a:schemeClr val="lt1"/>
          </a:fontRef>
        </p:style>
        <p:txBody>
          <a:bodyPr wrap="none" lIns="0" tIns="0" rIns="0" bIns="0" rtlCol="0" anchor="ctr">
            <a:normAutofit/>
          </a:bodyPr>
          <a:p>
            <a:pPr algn="ctr">
              <a:spcBef>
                <a:spcPct val="0"/>
              </a:spcBef>
              <a:spcAft>
                <a:spcPct val="0"/>
              </a:spcAft>
            </a:pPr>
            <a:r>
              <a:rPr lang="en-US" altLang="zh-CN">
                <a:solidFill>
                  <a:schemeClr val="tx1">
                    <a:lumMod val="85000"/>
                    <a:lumOff val="15000"/>
                  </a:schemeClr>
                </a:solidFill>
                <a:latin typeface="+mn-ea"/>
                <a:cs typeface="+mn-ea"/>
                <a:sym typeface="+mn-ea"/>
              </a:rPr>
              <a:t>1</a:t>
            </a:r>
            <a:endParaRPr lang="en-US" altLang="zh-CN" dirty="0">
              <a:solidFill>
                <a:schemeClr val="tx1">
                  <a:lumMod val="85000"/>
                  <a:lumOff val="15000"/>
                </a:schemeClr>
              </a:solidFill>
              <a:latin typeface="+mn-ea"/>
              <a:cs typeface="+mn-ea"/>
              <a:sym typeface="+mn-ea"/>
            </a:endParaRPr>
          </a:p>
        </p:txBody>
      </p:sp>
      <p:sp>
        <p:nvSpPr>
          <p:cNvPr id="32" name="矩形 31"/>
          <p:cNvSpPr/>
          <p:nvPr>
            <p:custDataLst>
              <p:tags r:id="rId10"/>
            </p:custDataLst>
          </p:nvPr>
        </p:nvSpPr>
        <p:spPr>
          <a:xfrm>
            <a:off x="6489751" y="4596424"/>
            <a:ext cx="5007263" cy="1847453"/>
          </a:xfrm>
          <a:prstGeom prst="rect">
            <a:avLst/>
          </a:prstGeom>
          <a:noFill/>
        </p:spPr>
        <p:txBody>
          <a:bodyPr wrap="square" lIns="0" tIns="0" rIns="0" bIns="0" rtlCol="0" anchor="t" anchorCtr="0">
            <a:noAutofit/>
          </a:bodyPr>
          <a:p>
            <a:pPr algn="ctr">
              <a:lnSpc>
                <a:spcPct val="150000"/>
              </a:lnSpc>
              <a:spcBef>
                <a:spcPct val="0"/>
              </a:spcBef>
              <a:spcAft>
                <a:spcPct val="0"/>
              </a:spcAft>
            </a:pPr>
            <a:r>
              <a:rPr lang="zh-CN" altLang="en-US" sz="1600" dirty="0">
                <a:solidFill>
                  <a:schemeClr val="tx1">
                    <a:lumMod val="85000"/>
                    <a:lumOff val="15000"/>
                  </a:schemeClr>
                </a:solidFill>
                <a:latin typeface="+mn-ea"/>
                <a:cs typeface="+mn-ea"/>
              </a:rPr>
              <a:t>创建</a:t>
            </a:r>
            <a:r>
              <a:rPr lang="en-US" altLang="zh-CN" sz="1600" dirty="0">
                <a:solidFill>
                  <a:schemeClr val="tx1">
                    <a:lumMod val="85000"/>
                    <a:lumOff val="15000"/>
                  </a:schemeClr>
                </a:solidFill>
                <a:latin typeface="+mn-ea"/>
                <a:cs typeface="+mn-ea"/>
              </a:rPr>
              <a:t> usercreate.jsp </a:t>
            </a:r>
            <a:r>
              <a:rPr lang="zh-CN" altLang="en-US" sz="1600" dirty="0">
                <a:solidFill>
                  <a:schemeClr val="tx1">
                    <a:lumMod val="85000"/>
                    <a:lumOff val="15000"/>
                  </a:schemeClr>
                </a:solidFill>
                <a:latin typeface="+mn-ea"/>
                <a:cs typeface="+mn-ea"/>
              </a:rPr>
              <a:t>页面，用户在该页面文本框中输入注册信息</a:t>
            </a:r>
            <a:endParaRPr lang="zh-CN" altLang="en-US" sz="1600" dirty="0">
              <a:solidFill>
                <a:schemeClr val="tx1">
                  <a:lumMod val="85000"/>
                  <a:lumOff val="15000"/>
                </a:schemeClr>
              </a:solidFill>
              <a:latin typeface="+mn-ea"/>
              <a:cs typeface="+mn-ea"/>
            </a:endParaRPr>
          </a:p>
        </p:txBody>
      </p:sp>
      <p:sp>
        <p:nvSpPr>
          <p:cNvPr id="33" name="矩形 32"/>
          <p:cNvSpPr/>
          <p:nvPr>
            <p:custDataLst>
              <p:tags r:id="rId11"/>
            </p:custDataLst>
          </p:nvPr>
        </p:nvSpPr>
        <p:spPr>
          <a:xfrm>
            <a:off x="6490386" y="3954357"/>
            <a:ext cx="5005715" cy="476311"/>
          </a:xfrm>
          <a:prstGeom prst="rect">
            <a:avLst/>
          </a:prstGeom>
          <a:noFill/>
        </p:spPr>
        <p:txBody>
          <a:bodyPr wrap="square" lIns="0" tIns="0" rIns="0" bIns="0" rtlCol="0" anchor="b">
            <a:noAutofit/>
          </a:bodyPr>
          <a:p>
            <a:pPr algn="ctr">
              <a:spcBef>
                <a:spcPct val="0"/>
              </a:spcBef>
              <a:spcAft>
                <a:spcPct val="0"/>
              </a:spcAft>
            </a:pPr>
            <a:r>
              <a:rPr lang="zh-CN" altLang="en-US" sz="2400" b="1" dirty="0">
                <a:solidFill>
                  <a:schemeClr val="accent1"/>
                </a:solidFill>
                <a:latin typeface="+mn-ea"/>
                <a:cs typeface="+mn-ea"/>
              </a:rPr>
              <a:t>View层代码实现</a:t>
            </a:r>
            <a:endParaRPr lang="zh-CN" altLang="en-US" sz="2400" b="1" dirty="0">
              <a:solidFill>
                <a:schemeClr val="accent1"/>
              </a:solidFill>
              <a:latin typeface="+mn-ea"/>
              <a:cs typeface="+mn-ea"/>
            </a:endParaRPr>
          </a:p>
        </p:txBody>
      </p:sp>
      <p:sp>
        <p:nvSpPr>
          <p:cNvPr id="34" name="弧形 33"/>
          <p:cNvSpPr/>
          <p:nvPr>
            <p:custDataLst>
              <p:tags r:id="rId12"/>
            </p:custDataLst>
          </p:nvPr>
        </p:nvSpPr>
        <p:spPr>
          <a:xfrm>
            <a:off x="8034905" y="1515642"/>
            <a:ext cx="1916677" cy="1916677"/>
          </a:xfrm>
          <a:prstGeom prst="arc">
            <a:avLst>
              <a:gd name="adj1" fmla="val 6372200"/>
              <a:gd name="adj2" fmla="val 4455004"/>
            </a:avLst>
          </a:prstGeom>
          <a:noFill/>
          <a:ln>
            <a:solidFill>
              <a:schemeClr val="tx1">
                <a:lumMod val="85000"/>
                <a:lumOff val="15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latin typeface="MiSans Demibold" charset="0"/>
              <a:sym typeface="MiSans Demibold" charset="0"/>
            </a:endParaRPr>
          </a:p>
        </p:txBody>
      </p:sp>
      <p:sp>
        <p:nvSpPr>
          <p:cNvPr id="35" name="椭圆 34"/>
          <p:cNvSpPr/>
          <p:nvPr>
            <p:custDataLst>
              <p:tags r:id="rId13"/>
            </p:custDataLst>
          </p:nvPr>
        </p:nvSpPr>
        <p:spPr>
          <a:xfrm>
            <a:off x="8725239" y="3133831"/>
            <a:ext cx="536644" cy="536644"/>
          </a:xfrm>
          <a:prstGeom prst="ellipse">
            <a:avLst/>
          </a:prstGeom>
          <a:noFill/>
          <a:ln>
            <a:solidFill>
              <a:schemeClr val="tx1">
                <a:lumMod val="85000"/>
                <a:lumOff val="15000"/>
              </a:schemeClr>
            </a:solidFill>
          </a:ln>
        </p:spPr>
        <p:style>
          <a:lnRef idx="2">
            <a:schemeClr val="accent1">
              <a:lumMod val="75000"/>
            </a:schemeClr>
          </a:lnRef>
          <a:fillRef idx="1">
            <a:schemeClr val="accent1"/>
          </a:fillRef>
          <a:effectRef idx="0">
            <a:srgbClr val="FFFFFF"/>
          </a:effectRef>
          <a:fontRef idx="minor">
            <a:schemeClr val="lt1"/>
          </a:fontRef>
        </p:style>
        <p:txBody>
          <a:bodyPr wrap="none" lIns="0" tIns="0" rIns="0" bIns="0" rtlCol="0" anchor="ctr">
            <a:normAutofit/>
          </a:bodyPr>
          <a:p>
            <a:pPr algn="ctr">
              <a:spcBef>
                <a:spcPct val="0"/>
              </a:spcBef>
              <a:spcAft>
                <a:spcPct val="0"/>
              </a:spcAft>
            </a:pPr>
            <a:r>
              <a:rPr lang="en-US" altLang="zh-CN">
                <a:solidFill>
                  <a:schemeClr val="tx1">
                    <a:lumMod val="85000"/>
                    <a:lumOff val="15000"/>
                  </a:schemeClr>
                </a:solidFill>
                <a:latin typeface="+mn-ea"/>
                <a:cs typeface="+mn-ea"/>
                <a:sym typeface="+mn-ea"/>
              </a:rPr>
              <a:t>2</a:t>
            </a:r>
            <a:endParaRPr lang="en-US" altLang="zh-CN">
              <a:solidFill>
                <a:schemeClr val="tx1">
                  <a:lumMod val="85000"/>
                  <a:lumOff val="15000"/>
                </a:schemeClr>
              </a:solidFill>
              <a:latin typeface="+mn-ea"/>
              <a:cs typeface="+mn-ea"/>
              <a:sym typeface="+mn-ea"/>
            </a:endParaRPr>
          </a:p>
        </p:txBody>
      </p:sp>
      <p:pic>
        <p:nvPicPr>
          <p:cNvPr id="36" name="图片 14" descr="32313538333630393b32313538333732313bb6fac2f3"/>
          <p:cNvPicPr>
            <a:picLocks noChangeAspect="1"/>
          </p:cNvPicPr>
          <p:nvPr>
            <p:custDataLst>
              <p:tags r:id="rId14"/>
            </p:custDataLst>
          </p:nvPr>
        </p:nvPicPr>
        <p:blipFill>
          <a:blip r:embed="rId15">
            <a:extLst>
              <a:ext uri="{96DAC541-7B7A-43D3-8B79-37D633B846F1}">
                <asvg:svgBlip xmlns:asvg="http://schemas.microsoft.com/office/drawing/2016/SVG/main" r:embed="rId16"/>
              </a:ext>
            </a:extLst>
          </a:blip>
          <a:stretch>
            <a:fillRect/>
          </a:stretch>
        </p:blipFill>
        <p:spPr>
          <a:xfrm>
            <a:off x="8730319" y="2211692"/>
            <a:ext cx="523416" cy="523416"/>
          </a:xfrm>
          <a:prstGeom prst="rect">
            <a:avLst/>
          </a:prstGeom>
        </p:spPr>
      </p:pic>
    </p:spTree>
    <p:custDataLst>
      <p:tags r:id="rId17"/>
    </p:custData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任意多边形: 形状 37"/>
          <p:cNvSpPr/>
          <p:nvPr>
            <p:custDataLst>
              <p:tags r:id="rId1"/>
            </p:custDataLst>
          </p:nvPr>
        </p:nvSpPr>
        <p:spPr>
          <a:xfrm>
            <a:off x="5597325" y="0"/>
            <a:ext cx="6606075" cy="6858000"/>
          </a:xfrm>
          <a:custGeom>
            <a:avLst/>
            <a:gdLst>
              <a:gd name="connsiteX0" fmla="*/ 3372960 w 6606075"/>
              <a:gd name="connsiteY0" fmla="*/ 0 h 6858000"/>
              <a:gd name="connsiteX1" fmla="*/ 6606075 w 6606075"/>
              <a:gd name="connsiteY1" fmla="*/ 0 h 6858000"/>
              <a:gd name="connsiteX2" fmla="*/ 6606075 w 6606075"/>
              <a:gd name="connsiteY2" fmla="*/ 4235606 h 6858000"/>
              <a:gd name="connsiteX3" fmla="*/ 6572407 w 6606075"/>
              <a:gd name="connsiteY3" fmla="*/ 4226949 h 6858000"/>
              <a:gd name="connsiteX4" fmla="*/ 6295001 w 6606075"/>
              <a:gd name="connsiteY4" fmla="*/ 4198984 h 6858000"/>
              <a:gd name="connsiteX5" fmla="*/ 4918536 w 6606075"/>
              <a:gd name="connsiteY5" fmla="*/ 5575449 h 6858000"/>
              <a:gd name="connsiteX6" fmla="*/ 5759219 w 6606075"/>
              <a:gd name="connsiteY6" fmla="*/ 6843745 h 6858000"/>
              <a:gd name="connsiteX7" fmla="*/ 5798167 w 6606075"/>
              <a:gd name="connsiteY7" fmla="*/ 6858000 h 6858000"/>
              <a:gd name="connsiteX8" fmla="*/ 131098 w 6606075"/>
              <a:gd name="connsiteY8" fmla="*/ 6858000 h 6858000"/>
              <a:gd name="connsiteX9" fmla="*/ 127892 w 6606075"/>
              <a:gd name="connsiteY9" fmla="*/ 6844111 h 6858000"/>
              <a:gd name="connsiteX10" fmla="*/ 0 w 6606075"/>
              <a:gd name="connsiteY10" fmla="*/ 5575449 h 6858000"/>
              <a:gd name="connsiteX11" fmla="*/ 3294430 w 6606075"/>
              <a:gd name="connsiteY11" fmla="*/ 40221 h 6858000"/>
              <a:gd name="connsiteX12" fmla="*/ 3372960 w 6606075"/>
              <a:gd name="connsiteY12"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606075" h="6858000">
                <a:moveTo>
                  <a:pt x="3372960" y="0"/>
                </a:moveTo>
                <a:lnTo>
                  <a:pt x="6606075" y="0"/>
                </a:lnTo>
                <a:lnTo>
                  <a:pt x="6606075" y="4235606"/>
                </a:lnTo>
                <a:lnTo>
                  <a:pt x="6572407" y="4226949"/>
                </a:lnTo>
                <a:cubicBezTo>
                  <a:pt x="6482802" y="4208613"/>
                  <a:pt x="6390026" y="4198984"/>
                  <a:pt x="6295001" y="4198984"/>
                </a:cubicBezTo>
                <a:cubicBezTo>
                  <a:pt x="5534800" y="4198984"/>
                  <a:pt x="4918536" y="4815248"/>
                  <a:pt x="4918536" y="5575449"/>
                </a:cubicBezTo>
                <a:cubicBezTo>
                  <a:pt x="4918536" y="6145600"/>
                  <a:pt x="5265184" y="6634786"/>
                  <a:pt x="5759219" y="6843745"/>
                </a:cubicBezTo>
                <a:lnTo>
                  <a:pt x="5798167" y="6858000"/>
                </a:lnTo>
                <a:lnTo>
                  <a:pt x="131098" y="6858000"/>
                </a:lnTo>
                <a:lnTo>
                  <a:pt x="127892" y="6844111"/>
                </a:lnTo>
                <a:cubicBezTo>
                  <a:pt x="44037" y="6434322"/>
                  <a:pt x="0" y="6010028"/>
                  <a:pt x="0" y="5575449"/>
                </a:cubicBezTo>
                <a:cubicBezTo>
                  <a:pt x="0" y="3185264"/>
                  <a:pt x="1332119" y="1106212"/>
                  <a:pt x="3294430" y="40221"/>
                </a:cubicBezTo>
                <a:lnTo>
                  <a:pt x="3372960" y="0"/>
                </a:lnTo>
                <a:close/>
              </a:path>
            </a:pathLst>
          </a:custGeom>
          <a:gradFill>
            <a:gsLst>
              <a:gs pos="0">
                <a:schemeClr val="accent1">
                  <a:alpha val="5000"/>
                </a:schemeClr>
              </a:gs>
              <a:gs pos="100000">
                <a:schemeClr val="accent1">
                  <a:alpha val="50000"/>
                </a:schemeClr>
              </a:gs>
            </a:gsLst>
            <a:lin ang="36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MiSans Demibold" charset="0"/>
              <a:sym typeface="MiSans Demibold" charset="0"/>
            </a:endParaRPr>
          </a:p>
        </p:txBody>
      </p:sp>
      <p:sp>
        <p:nvSpPr>
          <p:cNvPr id="11" name="标题 10"/>
          <p:cNvSpPr>
            <a:spLocks noGrp="1"/>
          </p:cNvSpPr>
          <p:nvPr>
            <p:ph type="title"/>
            <p:custDataLst>
              <p:tags r:id="rId2"/>
            </p:custDataLst>
          </p:nvPr>
        </p:nvSpPr>
        <p:spPr>
          <a:xfrm>
            <a:off x="695960" y="605790"/>
            <a:ext cx="6713220" cy="906145"/>
          </a:xfrm>
        </p:spPr>
        <p:txBody>
          <a:bodyPr/>
          <a:lstStyle/>
          <a:p>
            <a:r>
              <a:rPr lang="zh-CN" altLang="en-US" sz="4000"/>
              <a:t>用户注册实现</a:t>
            </a:r>
            <a:endParaRPr lang="zh-CN" altLang="en-US" sz="4000"/>
          </a:p>
        </p:txBody>
      </p:sp>
      <p:pic>
        <p:nvPicPr>
          <p:cNvPr id="2" name="图片 1" descr="/data/temp/208d1af3-f5a2-11ef-95a6-e2433ba61251.jpg208d1af3-f5a2-11ef-95a6-e2433ba61251"/>
          <p:cNvPicPr>
            <a:picLocks noChangeAspect="1"/>
          </p:cNvPicPr>
          <p:nvPr>
            <p:custDataLst>
              <p:tags r:id="rId3"/>
            </p:custDataLst>
          </p:nvPr>
        </p:nvPicPr>
        <p:blipFill rotWithShape="1">
          <a:blip r:embed="rId4"/>
          <a:srcRect r="29568"/>
          <a:stretch>
            <a:fillRect/>
          </a:stretch>
        </p:blipFill>
        <p:spPr>
          <a:xfrm>
            <a:off x="5585927" y="0"/>
            <a:ext cx="6606075" cy="6858000"/>
          </a:xfrm>
          <a:custGeom>
            <a:avLst/>
            <a:gdLst>
              <a:gd name="connsiteX0" fmla="*/ 4692578 w 6606075"/>
              <a:gd name="connsiteY0" fmla="*/ 0 h 6858000"/>
              <a:gd name="connsiteX1" fmla="*/ 6606075 w 6606075"/>
              <a:gd name="connsiteY1" fmla="*/ 0 h 6858000"/>
              <a:gd name="connsiteX2" fmla="*/ 6606075 w 6606075"/>
              <a:gd name="connsiteY2" fmla="*/ 4238722 h 6858000"/>
              <a:gd name="connsiteX3" fmla="*/ 6486982 w 6606075"/>
              <a:gd name="connsiteY3" fmla="*/ 4220546 h 6858000"/>
              <a:gd name="connsiteX4" fmla="*/ 6295001 w 6606075"/>
              <a:gd name="connsiteY4" fmla="*/ 4210852 h 6858000"/>
              <a:gd name="connsiteX5" fmla="*/ 4417328 w 6606075"/>
              <a:gd name="connsiteY5" fmla="*/ 6088525 h 6858000"/>
              <a:gd name="connsiteX6" fmla="*/ 4564885 w 6606075"/>
              <a:gd name="connsiteY6" fmla="*/ 6819400 h 6858000"/>
              <a:gd name="connsiteX7" fmla="*/ 4583480 w 6606075"/>
              <a:gd name="connsiteY7" fmla="*/ 6858000 h 6858000"/>
              <a:gd name="connsiteX8" fmla="*/ 48492 w 6606075"/>
              <a:gd name="connsiteY8" fmla="*/ 6858000 h 6858000"/>
              <a:gd name="connsiteX9" fmla="*/ 32500 w 6606075"/>
              <a:gd name="connsiteY9" fmla="*/ 6732152 h 6858000"/>
              <a:gd name="connsiteX10" fmla="*/ 0 w 6606075"/>
              <a:gd name="connsiteY10" fmla="*/ 6088525 h 6858000"/>
              <a:gd name="connsiteX11" fmla="*/ 4423060 w 6606075"/>
              <a:gd name="connsiteY11" fmla="*/ 7653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606075" h="6858000">
                <a:moveTo>
                  <a:pt x="4692578" y="0"/>
                </a:moveTo>
                <a:lnTo>
                  <a:pt x="6606075" y="0"/>
                </a:lnTo>
                <a:lnTo>
                  <a:pt x="6606075" y="4238722"/>
                </a:lnTo>
                <a:lnTo>
                  <a:pt x="6486982" y="4220546"/>
                </a:lnTo>
                <a:cubicBezTo>
                  <a:pt x="6423860" y="4214136"/>
                  <a:pt x="6359814" y="4210852"/>
                  <a:pt x="6295001" y="4210852"/>
                </a:cubicBezTo>
                <a:cubicBezTo>
                  <a:pt x="5257991" y="4210852"/>
                  <a:pt x="4417328" y="5051515"/>
                  <a:pt x="4417328" y="6088525"/>
                </a:cubicBezTo>
                <a:cubicBezTo>
                  <a:pt x="4417328" y="6347777"/>
                  <a:pt x="4469869" y="6594758"/>
                  <a:pt x="4564885" y="6819400"/>
                </a:cubicBezTo>
                <a:lnTo>
                  <a:pt x="4583480" y="6858000"/>
                </a:lnTo>
                <a:lnTo>
                  <a:pt x="48492" y="6858000"/>
                </a:lnTo>
                <a:lnTo>
                  <a:pt x="32500" y="6732152"/>
                </a:lnTo>
                <a:cubicBezTo>
                  <a:pt x="11009" y="6520533"/>
                  <a:pt x="0" y="6305814"/>
                  <a:pt x="0" y="6088525"/>
                </a:cubicBezTo>
                <a:cubicBezTo>
                  <a:pt x="0" y="3263761"/>
                  <a:pt x="1860563" y="873554"/>
                  <a:pt x="4423060" y="76535"/>
                </a:cubicBezTo>
                <a:close/>
              </a:path>
            </a:pathLst>
          </a:custGeom>
          <a:solidFill>
            <a:schemeClr val="accent1"/>
          </a:solidFill>
          <a:ln w="9525" cap="flat" cmpd="sng" algn="ctr">
            <a:solidFill>
              <a:schemeClr val="dk1">
                <a:lumMod val="40000"/>
                <a:lumOff val="60000"/>
                <a:alpha val="25000"/>
              </a:schemeClr>
            </a:solidFill>
            <a:prstDash val="solid"/>
            <a:round/>
            <a:headEnd type="none" w="med" len="med"/>
            <a:tailEnd type="none" w="med" len="med"/>
          </a:ln>
        </p:spPr>
      </p:pic>
      <p:sp>
        <p:nvSpPr>
          <p:cNvPr id="4" name="矩形 3"/>
          <p:cNvSpPr/>
          <p:nvPr>
            <p:custDataLst>
              <p:tags r:id="rId5"/>
            </p:custDataLst>
          </p:nvPr>
        </p:nvSpPr>
        <p:spPr>
          <a:xfrm>
            <a:off x="679134" y="2750467"/>
            <a:ext cx="4320000" cy="3042723"/>
          </a:xfrm>
          <a:prstGeom prst="rect">
            <a:avLst/>
          </a:prstGeom>
          <a:noFill/>
        </p:spPr>
        <p:txBody>
          <a:bodyPr wrap="square" lIns="0" tIns="0" rIns="0" bIns="0" rtlCol="0" anchor="t">
            <a:normAutofit/>
          </a:bodyPr>
          <a:lstStyle/>
          <a:p>
            <a:pPr>
              <a:lnSpc>
                <a:spcPct val="150000"/>
              </a:lnSpc>
              <a:spcBef>
                <a:spcPct val="0"/>
              </a:spcBef>
              <a:spcAft>
                <a:spcPct val="0"/>
              </a:spcAft>
            </a:pPr>
            <a:r>
              <a:rPr lang="zh-CN" altLang="en-US" sz="1600" dirty="0">
                <a:ln>
                  <a:noFill/>
                  <a:prstDash val="sysDot"/>
                </a:ln>
                <a:solidFill>
                  <a:schemeClr val="tx1">
                    <a:lumMod val="85000"/>
                    <a:lumOff val="15000"/>
                  </a:schemeClr>
                </a:solidFill>
                <a:latin typeface="+mn-ea"/>
                <a:cs typeface="+mn-ea"/>
              </a:rPr>
              <a:t>Controller层的UserServlet.java接收注册信息。在`usercreate`方法中，调用UserDaoImpl的`userCreate`方法将信息存入数据库，根据返回值判断注册是否成功，成功则跳转到登录页面，失败则跳转到失败页面。</a:t>
            </a:r>
            <a:endParaRPr lang="zh-CN" altLang="en-US" sz="1600" dirty="0">
              <a:ln>
                <a:noFill/>
                <a:prstDash val="sysDot"/>
              </a:ln>
              <a:solidFill>
                <a:schemeClr val="tx1">
                  <a:lumMod val="85000"/>
                  <a:lumOff val="15000"/>
                </a:schemeClr>
              </a:solidFill>
              <a:latin typeface="+mn-ea"/>
              <a:cs typeface="+mn-ea"/>
            </a:endParaRPr>
          </a:p>
        </p:txBody>
      </p:sp>
      <p:sp>
        <p:nvSpPr>
          <p:cNvPr id="5" name="矩形 4"/>
          <p:cNvSpPr/>
          <p:nvPr>
            <p:custDataLst>
              <p:tags r:id="rId6"/>
            </p:custDataLst>
          </p:nvPr>
        </p:nvSpPr>
        <p:spPr>
          <a:xfrm>
            <a:off x="679450" y="2165350"/>
            <a:ext cx="4319905" cy="443230"/>
          </a:xfrm>
          <a:prstGeom prst="rect">
            <a:avLst/>
          </a:prstGeom>
          <a:noFill/>
        </p:spPr>
        <p:txBody>
          <a:bodyPr wrap="square" lIns="0" tIns="0" rIns="0" bIns="0" rtlCol="0" anchor="b" anchorCtr="0">
            <a:normAutofit/>
          </a:bodyPr>
          <a:lstStyle/>
          <a:p>
            <a:pPr>
              <a:spcBef>
                <a:spcPct val="0"/>
              </a:spcBef>
              <a:spcAft>
                <a:spcPct val="0"/>
              </a:spcAft>
            </a:pPr>
            <a:r>
              <a:rPr lang="zh-CN" altLang="en-US" sz="2400" b="1" dirty="0">
                <a:solidFill>
                  <a:schemeClr val="accent1"/>
                </a:solidFill>
                <a:latin typeface="+mn-ea"/>
                <a:cs typeface="+mn-ea"/>
              </a:rPr>
              <a:t>Controller层代码实现</a:t>
            </a:r>
            <a:endParaRPr lang="zh-CN" altLang="en-US" sz="2400" b="1" dirty="0">
              <a:solidFill>
                <a:schemeClr val="accent1"/>
              </a:solidFill>
              <a:latin typeface="+mn-ea"/>
              <a:cs typeface="+mn-ea"/>
            </a:endParaRPr>
          </a:p>
        </p:txBody>
      </p:sp>
    </p:spTree>
    <p:custDataLst>
      <p:tags r:id="rId7"/>
    </p:custData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14"/>
          <p:cNvSpPr>
            <a:spLocks noGrp="1"/>
          </p:cNvSpPr>
          <p:nvPr>
            <p:ph type="title"/>
            <p:custDataLst>
              <p:tags r:id="rId1"/>
            </p:custDataLst>
          </p:nvPr>
        </p:nvSpPr>
        <p:spPr/>
        <p:txBody>
          <a:bodyPr/>
          <a:lstStyle/>
          <a:p>
            <a:r>
              <a:rPr lang="zh-CN" altLang="en-US" dirty="0"/>
              <a:t>图书评论实现</a:t>
            </a:r>
            <a:endParaRPr lang="zh-CN" altLang="en-US" dirty="0"/>
          </a:p>
        </p:txBody>
      </p:sp>
      <p:sp>
        <p:nvSpPr>
          <p:cNvPr id="6" name="椭圆 5"/>
          <p:cNvSpPr/>
          <p:nvPr>
            <p:custDataLst>
              <p:tags r:id="rId2"/>
            </p:custDataLst>
          </p:nvPr>
        </p:nvSpPr>
        <p:spPr>
          <a:xfrm rot="10800000">
            <a:off x="5944809" y="1674722"/>
            <a:ext cx="1898701" cy="1898701"/>
          </a:xfrm>
          <a:prstGeom prst="ellipse">
            <a:avLst/>
          </a:prstGeom>
          <a:solidFill>
            <a:schemeClr val="accent1">
              <a:alpha val="8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latin typeface="MiSans Demibold" charset="0"/>
              <a:sym typeface="MiSans Demibold" charset="0"/>
            </a:endParaRPr>
          </a:p>
        </p:txBody>
      </p:sp>
      <p:sp>
        <p:nvSpPr>
          <p:cNvPr id="7" name="椭圆 6"/>
          <p:cNvSpPr/>
          <p:nvPr>
            <p:custDataLst>
              <p:tags r:id="rId3"/>
            </p:custDataLst>
          </p:nvPr>
        </p:nvSpPr>
        <p:spPr>
          <a:xfrm rot="10800000">
            <a:off x="4349466" y="1674722"/>
            <a:ext cx="1898701" cy="1898701"/>
          </a:xfrm>
          <a:prstGeom prst="ellipse">
            <a:avLst/>
          </a:prstGeom>
          <a:solidFill>
            <a:schemeClr val="accent1">
              <a:alpha val="8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latin typeface="MiSans Demibold" charset="0"/>
              <a:sym typeface="MiSans Demibold" charset="0"/>
            </a:endParaRPr>
          </a:p>
        </p:txBody>
      </p:sp>
      <p:sp>
        <p:nvSpPr>
          <p:cNvPr id="9" name="矩形 8"/>
          <p:cNvSpPr/>
          <p:nvPr>
            <p:custDataLst>
              <p:tags r:id="rId4"/>
            </p:custDataLst>
          </p:nvPr>
        </p:nvSpPr>
        <p:spPr>
          <a:xfrm>
            <a:off x="2609789" y="5518107"/>
            <a:ext cx="6972740" cy="776595"/>
          </a:xfrm>
          <a:prstGeom prst="rect">
            <a:avLst/>
          </a:prstGeom>
        </p:spPr>
        <p:txBody>
          <a:bodyPr wrap="square" lIns="0" tIns="0" rIns="0" bIns="0">
            <a:noAutofit/>
          </a:bodyPr>
          <a:p>
            <a:pPr algn="just">
              <a:lnSpc>
                <a:spcPct val="130000"/>
              </a:lnSpc>
              <a:spcBef>
                <a:spcPct val="0"/>
              </a:spcBef>
              <a:spcAft>
                <a:spcPct val="0"/>
              </a:spcAft>
            </a:pPr>
            <a:r>
              <a:rPr lang="zh-CN" altLang="en-US" sz="1200" dirty="0">
                <a:solidFill>
                  <a:schemeClr val="tx1">
                    <a:lumMod val="85000"/>
                    <a:lumOff val="15000"/>
                  </a:schemeClr>
                </a:solidFill>
                <a:latin typeface="+mn-ea"/>
                <a:cs typeface="+mn-ea"/>
              </a:rPr>
              <a:t>Controller层的MessageServlet.java接收用户提交的评论信息。在`message`方法中，调用MessageTypeDaoImpl的`addMessage`方法添加评论，根据返回值判断操作是否成功，成功则跳转到指定页面展示评论，失败则跳转到失败页面。</a:t>
            </a:r>
            <a:endParaRPr lang="zh-CN" altLang="en-US" sz="1200" dirty="0">
              <a:solidFill>
                <a:schemeClr val="tx1">
                  <a:lumMod val="85000"/>
                  <a:lumOff val="15000"/>
                </a:schemeClr>
              </a:solidFill>
              <a:latin typeface="+mn-ea"/>
              <a:cs typeface="+mn-ea"/>
            </a:endParaRPr>
          </a:p>
        </p:txBody>
      </p:sp>
      <p:sp>
        <p:nvSpPr>
          <p:cNvPr id="13" name="矩形 12"/>
          <p:cNvSpPr/>
          <p:nvPr>
            <p:custDataLst>
              <p:tags r:id="rId5"/>
            </p:custDataLst>
          </p:nvPr>
        </p:nvSpPr>
        <p:spPr>
          <a:xfrm>
            <a:off x="2609789" y="5074885"/>
            <a:ext cx="6972740" cy="370416"/>
          </a:xfrm>
          <a:prstGeom prst="rect">
            <a:avLst/>
          </a:prstGeom>
          <a:noFill/>
        </p:spPr>
        <p:txBody>
          <a:bodyPr wrap="square" lIns="0" tIns="0" rIns="0" bIns="0" rtlCol="0" anchor="b" anchorCtr="0">
            <a:noAutofit/>
          </a:bodyPr>
          <a:p>
            <a:pPr algn="ctr">
              <a:spcBef>
                <a:spcPct val="0"/>
              </a:spcBef>
              <a:spcAft>
                <a:spcPct val="0"/>
              </a:spcAft>
            </a:pPr>
            <a:r>
              <a:rPr lang="zh-CN" altLang="en-US" sz="2000" b="1" kern="0">
                <a:solidFill>
                  <a:schemeClr val="accent1"/>
                </a:solidFill>
                <a:latin typeface="+mn-ea"/>
                <a:cs typeface="+mn-ea"/>
              </a:rPr>
              <a:t>Controller层代码实现</a:t>
            </a:r>
            <a:endParaRPr lang="zh-CN" altLang="en-US" sz="2000" b="1" kern="0">
              <a:solidFill>
                <a:schemeClr val="accent1"/>
              </a:solidFill>
              <a:latin typeface="+mn-ea"/>
              <a:cs typeface="+mn-ea"/>
            </a:endParaRPr>
          </a:p>
        </p:txBody>
      </p:sp>
      <p:sp>
        <p:nvSpPr>
          <p:cNvPr id="14" name="矩形 13"/>
          <p:cNvSpPr/>
          <p:nvPr>
            <p:custDataLst>
              <p:tags r:id="rId6"/>
            </p:custDataLst>
          </p:nvPr>
        </p:nvSpPr>
        <p:spPr>
          <a:xfrm>
            <a:off x="8245220" y="2105810"/>
            <a:ext cx="3186200" cy="1762668"/>
          </a:xfrm>
          <a:prstGeom prst="rect">
            <a:avLst/>
          </a:prstGeom>
        </p:spPr>
        <p:txBody>
          <a:bodyPr wrap="square" lIns="0" tIns="0" rIns="0" bIns="0">
            <a:noAutofit/>
          </a:bodyPr>
          <a:p>
            <a:pPr>
              <a:lnSpc>
                <a:spcPct val="130000"/>
              </a:lnSpc>
              <a:spcBef>
                <a:spcPct val="0"/>
              </a:spcBef>
              <a:spcAft>
                <a:spcPct val="0"/>
              </a:spcAft>
            </a:pPr>
            <a:r>
              <a:rPr lang="zh-CN" altLang="en-US" sz="1200" dirty="0">
                <a:solidFill>
                  <a:schemeClr val="tx1">
                    <a:lumMod val="85000"/>
                    <a:lumOff val="15000"/>
                  </a:schemeClr>
                </a:solidFill>
                <a:latin typeface="+mn-ea"/>
                <a:cs typeface="+mn-ea"/>
              </a:rPr>
              <a:t>MessageTypeDaoImpl类实现上述接口。在`addMessage`方法中，通过SQL语句`insert into message(Uid,Bid,Mmessage)values(?,?,?)`将用户的评论信息插入数据库。</a:t>
            </a:r>
            <a:endParaRPr lang="zh-CN" altLang="en-US" sz="1200" dirty="0">
              <a:solidFill>
                <a:schemeClr val="tx1">
                  <a:lumMod val="85000"/>
                  <a:lumOff val="15000"/>
                </a:schemeClr>
              </a:solidFill>
              <a:latin typeface="+mn-ea"/>
              <a:cs typeface="+mn-ea"/>
            </a:endParaRPr>
          </a:p>
        </p:txBody>
      </p:sp>
      <p:sp>
        <p:nvSpPr>
          <p:cNvPr id="19" name="矩形 18"/>
          <p:cNvSpPr/>
          <p:nvPr>
            <p:custDataLst>
              <p:tags r:id="rId7"/>
            </p:custDataLst>
          </p:nvPr>
        </p:nvSpPr>
        <p:spPr>
          <a:xfrm>
            <a:off x="8245220" y="1644067"/>
            <a:ext cx="3186200" cy="370416"/>
          </a:xfrm>
          <a:prstGeom prst="rect">
            <a:avLst/>
          </a:prstGeom>
          <a:noFill/>
        </p:spPr>
        <p:txBody>
          <a:bodyPr wrap="square" lIns="0" tIns="0" rIns="0" bIns="0" rtlCol="0" anchor="b" anchorCtr="0">
            <a:noAutofit/>
          </a:bodyPr>
          <a:p>
            <a:pPr>
              <a:spcBef>
                <a:spcPct val="0"/>
              </a:spcBef>
              <a:spcAft>
                <a:spcPct val="0"/>
              </a:spcAft>
            </a:pPr>
            <a:r>
              <a:rPr lang="zh-CN" altLang="en-US" sz="2000" b="1" kern="0">
                <a:solidFill>
                  <a:schemeClr val="accent1"/>
                </a:solidFill>
                <a:latin typeface="+mn-ea"/>
                <a:cs typeface="+mn-ea"/>
              </a:rPr>
              <a:t>Model层实现类代码实现</a:t>
            </a:r>
            <a:endParaRPr lang="zh-CN" altLang="en-US" sz="2000" b="1" kern="0">
              <a:solidFill>
                <a:schemeClr val="accent1"/>
              </a:solidFill>
              <a:latin typeface="+mn-ea"/>
              <a:cs typeface="+mn-ea"/>
            </a:endParaRPr>
          </a:p>
        </p:txBody>
      </p:sp>
      <p:sp>
        <p:nvSpPr>
          <p:cNvPr id="20" name="矩形 19"/>
          <p:cNvSpPr/>
          <p:nvPr>
            <p:custDataLst>
              <p:tags r:id="rId8"/>
            </p:custDataLst>
          </p:nvPr>
        </p:nvSpPr>
        <p:spPr>
          <a:xfrm>
            <a:off x="758987" y="2105810"/>
            <a:ext cx="3186200" cy="1762668"/>
          </a:xfrm>
          <a:prstGeom prst="rect">
            <a:avLst/>
          </a:prstGeom>
        </p:spPr>
        <p:txBody>
          <a:bodyPr wrap="square" lIns="0" tIns="0" rIns="0" bIns="0">
            <a:noAutofit/>
          </a:bodyPr>
          <a:p>
            <a:pPr algn="r">
              <a:lnSpc>
                <a:spcPct val="130000"/>
              </a:lnSpc>
              <a:spcBef>
                <a:spcPct val="0"/>
              </a:spcBef>
              <a:spcAft>
                <a:spcPct val="0"/>
              </a:spcAft>
            </a:pPr>
            <a:r>
              <a:rPr lang="zh-CN" altLang="en-US" sz="1200" dirty="0">
                <a:solidFill>
                  <a:schemeClr val="tx1">
                    <a:lumMod val="85000"/>
                    <a:lumOff val="15000"/>
                  </a:schemeClr>
                </a:solidFill>
                <a:latin typeface="+mn-ea"/>
                <a:cs typeface="+mn-ea"/>
              </a:rPr>
              <a:t>请单击此处添加正文内容，文字是您思想的提炼，请言简意赅的阐述您的观点。单击此处添加正文，文字是您思想的提炼。单击此处添加正文，文字是您思想的提炼，请言简意赅的阐述您的观点。单击此处添加正文，文字是您思想的提炼。单击此处添加正文，文字是您思想的提炼，请言简意赅的阐述您的观点</a:t>
            </a:r>
            <a:endParaRPr lang="zh-CN" altLang="en-US" sz="1200" dirty="0">
              <a:solidFill>
                <a:schemeClr val="tx1">
                  <a:lumMod val="85000"/>
                  <a:lumOff val="15000"/>
                </a:schemeClr>
              </a:solidFill>
              <a:latin typeface="+mn-ea"/>
              <a:cs typeface="+mn-ea"/>
            </a:endParaRPr>
          </a:p>
        </p:txBody>
      </p:sp>
      <p:sp>
        <p:nvSpPr>
          <p:cNvPr id="21" name="矩形 20"/>
          <p:cNvSpPr/>
          <p:nvPr>
            <p:custDataLst>
              <p:tags r:id="rId9"/>
            </p:custDataLst>
          </p:nvPr>
        </p:nvSpPr>
        <p:spPr>
          <a:xfrm>
            <a:off x="758987" y="1644067"/>
            <a:ext cx="3186200" cy="370416"/>
          </a:xfrm>
          <a:prstGeom prst="rect">
            <a:avLst/>
          </a:prstGeom>
          <a:noFill/>
        </p:spPr>
        <p:txBody>
          <a:bodyPr wrap="square" lIns="0" tIns="0" rIns="0" bIns="0" rtlCol="0" anchor="b" anchorCtr="0">
            <a:noAutofit/>
          </a:bodyPr>
          <a:p>
            <a:pPr algn="r">
              <a:spcBef>
                <a:spcPct val="0"/>
              </a:spcBef>
              <a:spcAft>
                <a:spcPct val="0"/>
              </a:spcAft>
            </a:pPr>
            <a:r>
              <a:rPr lang="zh-CN" altLang="en-US" sz="2000" b="1" kern="0">
                <a:solidFill>
                  <a:schemeClr val="accent1"/>
                </a:solidFill>
                <a:latin typeface="+mn-ea"/>
                <a:cs typeface="+mn-ea"/>
              </a:rPr>
              <a:t>Model层接口代码实现</a:t>
            </a:r>
            <a:endParaRPr lang="zh-CN" altLang="en-US" sz="2000" b="1" kern="0">
              <a:solidFill>
                <a:schemeClr val="accent1"/>
              </a:solidFill>
              <a:latin typeface="+mn-ea"/>
              <a:cs typeface="+mn-ea"/>
            </a:endParaRPr>
          </a:p>
        </p:txBody>
      </p:sp>
      <p:sp>
        <p:nvSpPr>
          <p:cNvPr id="22" name="椭圆 21"/>
          <p:cNvSpPr/>
          <p:nvPr>
            <p:custDataLst>
              <p:tags r:id="rId10"/>
            </p:custDataLst>
          </p:nvPr>
        </p:nvSpPr>
        <p:spPr>
          <a:xfrm rot="10800000">
            <a:off x="5167574" y="3015245"/>
            <a:ext cx="1898701" cy="1898701"/>
          </a:xfrm>
          <a:prstGeom prst="ellipse">
            <a:avLst/>
          </a:prstGeom>
          <a:solidFill>
            <a:schemeClr val="accent1">
              <a:alpha val="8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latin typeface="MiSans Demibold" charset="0"/>
              <a:sym typeface="MiSans Demibold" charset="0"/>
            </a:endParaRPr>
          </a:p>
        </p:txBody>
      </p:sp>
      <p:pic>
        <p:nvPicPr>
          <p:cNvPr id="24" name="图片 4" descr="343439383331313b343532303032303bb8f6c8cbd0c5cfa2"/>
          <p:cNvPicPr>
            <a:picLocks noChangeAspect="1"/>
          </p:cNvPicPr>
          <p:nvPr>
            <p:custDataLst>
              <p:tags r:id="rId11"/>
            </p:custDataLst>
          </p:nvPr>
        </p:nvPicPr>
        <p:blipFill>
          <a:blip r:embed="rId12">
            <a:extLst>
              <a:ext uri="{96DAC541-7B7A-43D3-8B79-37D633B846F1}">
                <asvg:svgBlip xmlns:asvg="http://schemas.microsoft.com/office/drawing/2016/SVG/main" r:embed="rId13"/>
              </a:ext>
            </a:extLst>
          </a:blip>
          <a:stretch>
            <a:fillRect/>
          </a:stretch>
        </p:blipFill>
        <p:spPr>
          <a:xfrm>
            <a:off x="6698414" y="2428327"/>
            <a:ext cx="391033" cy="391033"/>
          </a:xfrm>
          <a:prstGeom prst="rect">
            <a:avLst/>
          </a:prstGeom>
        </p:spPr>
      </p:pic>
      <p:pic>
        <p:nvPicPr>
          <p:cNvPr id="25" name="图片 3" descr="343439383331313b343532303031393bd2b5bca8b9dcc0ed"/>
          <p:cNvPicPr>
            <a:picLocks noChangeAspect="1"/>
          </p:cNvPicPr>
          <p:nvPr>
            <p:custDataLst>
              <p:tags r:id="rId14"/>
            </p:custDataLst>
          </p:nvPr>
        </p:nvPicPr>
        <p:blipFill>
          <a:blip r:embed="rId15">
            <a:extLst>
              <a:ext uri="{96DAC541-7B7A-43D3-8B79-37D633B846F1}">
                <asvg:svgBlip xmlns:asvg="http://schemas.microsoft.com/office/drawing/2016/SVG/main" r:embed="rId16"/>
              </a:ext>
            </a:extLst>
          </a:blip>
          <a:stretch>
            <a:fillRect/>
          </a:stretch>
        </p:blipFill>
        <p:spPr>
          <a:xfrm>
            <a:off x="5099878" y="2425134"/>
            <a:ext cx="398275" cy="398275"/>
          </a:xfrm>
          <a:prstGeom prst="rect">
            <a:avLst/>
          </a:prstGeom>
        </p:spPr>
      </p:pic>
      <p:pic>
        <p:nvPicPr>
          <p:cNvPr id="26" name="图片 7" descr="343439383331313b343532303032333bc6f3d2b5bcf2bde9"/>
          <p:cNvPicPr>
            <a:picLocks noChangeAspect="1"/>
          </p:cNvPicPr>
          <p:nvPr>
            <p:custDataLst>
              <p:tags r:id="rId17"/>
            </p:custDataLst>
          </p:nvPr>
        </p:nvPicPr>
        <p:blipFill>
          <a:blip r:embed="rId18">
            <a:extLst>
              <a:ext uri="{96DAC541-7B7A-43D3-8B79-37D633B846F1}">
                <asvg:svgBlip xmlns:asvg="http://schemas.microsoft.com/office/drawing/2016/SVG/main" r:embed="rId19"/>
              </a:ext>
            </a:extLst>
          </a:blip>
          <a:stretch>
            <a:fillRect/>
          </a:stretch>
        </p:blipFill>
        <p:spPr>
          <a:xfrm>
            <a:off x="5921179" y="3768850"/>
            <a:ext cx="391034" cy="391034"/>
          </a:xfrm>
          <a:prstGeom prst="rect">
            <a:avLst/>
          </a:prstGeom>
        </p:spPr>
      </p:pic>
    </p:spTree>
    <p:custDataLst>
      <p:tags r:id="rId20"/>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p:cNvSpPr>
            <a:spLocks noGrp="1"/>
          </p:cNvSpPr>
          <p:nvPr>
            <p:ph type="title"/>
            <p:custDataLst>
              <p:tags r:id="rId1"/>
            </p:custDataLst>
          </p:nvPr>
        </p:nvSpPr>
        <p:spPr>
          <a:xfrm>
            <a:off x="1116594" y="3896555"/>
            <a:ext cx="8247888" cy="2078732"/>
          </a:xfrm>
        </p:spPr>
        <p:txBody>
          <a:bodyPr wrap="square">
            <a:normAutofit/>
          </a:bodyPr>
          <a:lstStyle/>
          <a:p>
            <a:r>
              <a:rPr lang="zh-CN" altLang="en-US" dirty="0"/>
              <a:t>系统需求分析</a:t>
            </a:r>
            <a:endParaRPr lang="zh-CN" altLang="en-US" dirty="0"/>
          </a:p>
        </p:txBody>
      </p:sp>
      <p:sp>
        <p:nvSpPr>
          <p:cNvPr id="6" name="节编号"/>
          <p:cNvSpPr>
            <a:spLocks noGrp="1"/>
          </p:cNvSpPr>
          <p:nvPr>
            <p:ph type="body" sz="quarter" idx="13"/>
            <p:custDataLst>
              <p:tags r:id="rId2"/>
            </p:custDataLst>
          </p:nvPr>
        </p:nvSpPr>
        <p:spPr>
          <a:xfrm>
            <a:off x="1116594" y="1348964"/>
            <a:ext cx="3953347" cy="2142876"/>
          </a:xfrm>
        </p:spPr>
        <p:txBody>
          <a:bodyPr wrap="square">
            <a:normAutofit/>
          </a:bodyPr>
          <a:lstStyle/>
          <a:p>
            <a:r>
              <a:rPr lang="en-US" altLang="zh-CN" dirty="0"/>
              <a:t>01</a:t>
            </a:r>
            <a:endParaRPr lang="en-US" altLang="zh-CN" dirty="0"/>
          </a:p>
        </p:txBody>
      </p:sp>
    </p:spTree>
    <p:custDataLst>
      <p:tags r:id="rId3"/>
    </p:custData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custDataLst>
              <p:tags r:id="rId1"/>
            </p:custDataLst>
          </p:nvPr>
        </p:nvSpPr>
        <p:spPr/>
        <p:txBody>
          <a:bodyPr/>
          <a:lstStyle/>
          <a:p>
            <a:r>
              <a:rPr lang="zh-CN" altLang="en-US"/>
              <a:t>图书管理实现</a:t>
            </a:r>
            <a:endParaRPr lang="zh-CN" altLang="en-US"/>
          </a:p>
        </p:txBody>
      </p:sp>
      <p:sp>
        <p:nvSpPr>
          <p:cNvPr id="2" name="矩形 1"/>
          <p:cNvSpPr/>
          <p:nvPr>
            <p:custDataLst>
              <p:tags r:id="rId2"/>
            </p:custDataLst>
          </p:nvPr>
        </p:nvSpPr>
        <p:spPr>
          <a:xfrm>
            <a:off x="2146395" y="1944963"/>
            <a:ext cx="8999550" cy="1789340"/>
          </a:xfrm>
          <a:prstGeom prst="rect">
            <a:avLst/>
          </a:prstGeom>
          <a:noFill/>
        </p:spPr>
        <p:txBody>
          <a:bodyPr wrap="square" lIns="0" tIns="0" rIns="0" bIns="0" rtlCol="0" anchor="t" anchorCtr="0">
            <a:noAutofit/>
          </a:bodyPr>
          <a:p>
            <a:pPr algn="just">
              <a:lnSpc>
                <a:spcPct val="150000"/>
              </a:lnSpc>
              <a:spcBef>
                <a:spcPct val="0"/>
              </a:spcBef>
              <a:spcAft>
                <a:spcPct val="0"/>
              </a:spcAft>
            </a:pPr>
            <a:r>
              <a:rPr lang="zh-CN" altLang="en-US">
                <a:solidFill>
                  <a:schemeClr val="tx1">
                    <a:lumMod val="85000"/>
                    <a:lumOff val="15000"/>
                  </a:schemeClr>
                </a:solidFill>
                <a:latin typeface="+mn-ea"/>
                <a:cs typeface="+mn-ea"/>
                <a:sym typeface="+mn-ea"/>
              </a:rPr>
              <a:t>BookDao接口定义了获取图书列表、添加图书、修改图书信息等方法，如`public int changeBook(int bid, float bprice, int bstock)`用于修改图书的价格和库存信息。</a:t>
            </a:r>
            <a:endParaRPr lang="zh-CN" altLang="en-US">
              <a:solidFill>
                <a:schemeClr val="tx1">
                  <a:lumMod val="85000"/>
                  <a:lumOff val="15000"/>
                </a:schemeClr>
              </a:solidFill>
              <a:latin typeface="+mn-ea"/>
              <a:cs typeface="+mn-ea"/>
              <a:sym typeface="+mn-ea"/>
            </a:endParaRPr>
          </a:p>
        </p:txBody>
      </p:sp>
      <p:sp>
        <p:nvSpPr>
          <p:cNvPr id="3" name="矩形 2"/>
          <p:cNvSpPr/>
          <p:nvPr>
            <p:custDataLst>
              <p:tags r:id="rId3"/>
            </p:custDataLst>
          </p:nvPr>
        </p:nvSpPr>
        <p:spPr>
          <a:xfrm>
            <a:off x="2146395" y="1475721"/>
            <a:ext cx="8999549" cy="461719"/>
          </a:xfrm>
          <a:prstGeom prst="rect">
            <a:avLst/>
          </a:prstGeom>
          <a:noFill/>
        </p:spPr>
        <p:txBody>
          <a:bodyPr wrap="square" lIns="0" tIns="0" rIns="0" bIns="0" rtlCol="0" anchor="ctr" anchorCtr="0">
            <a:noAutofit/>
          </a:bodyPr>
          <a:p>
            <a:pPr algn="just">
              <a:spcBef>
                <a:spcPct val="0"/>
              </a:spcBef>
              <a:spcAft>
                <a:spcPct val="0"/>
              </a:spcAft>
            </a:pPr>
            <a:r>
              <a:rPr lang="zh-CN" altLang="en-US" sz="2200" b="1">
                <a:solidFill>
                  <a:schemeClr val="accent1"/>
                </a:solidFill>
                <a:latin typeface="+mn-ea"/>
                <a:cs typeface="+mn-ea"/>
                <a:sym typeface="+mn-ea"/>
              </a:rPr>
              <a:t>Model层接口代码实现</a:t>
            </a:r>
            <a:endParaRPr lang="zh-CN" altLang="en-US" sz="2200" b="1">
              <a:solidFill>
                <a:schemeClr val="accent1"/>
              </a:solidFill>
              <a:latin typeface="+mn-ea"/>
              <a:cs typeface="+mn-ea"/>
              <a:sym typeface="+mn-ea"/>
            </a:endParaRPr>
          </a:p>
        </p:txBody>
      </p:sp>
      <p:sp>
        <p:nvSpPr>
          <p:cNvPr id="14" name="矩形 13"/>
          <p:cNvSpPr/>
          <p:nvPr>
            <p:custDataLst>
              <p:tags r:id="rId4"/>
            </p:custDataLst>
          </p:nvPr>
        </p:nvSpPr>
        <p:spPr>
          <a:xfrm>
            <a:off x="1246646" y="1542393"/>
            <a:ext cx="579571" cy="579571"/>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p>
            <a:pPr algn="ctr">
              <a:spcBef>
                <a:spcPct val="0"/>
              </a:spcBef>
              <a:spcAft>
                <a:spcPct val="0"/>
              </a:spcAft>
            </a:pPr>
            <a:r>
              <a:rPr lang="en-US" altLang="zh-CN" sz="2400">
                <a:solidFill>
                  <a:schemeClr val="lt1">
                    <a:lumMod val="100000"/>
                  </a:schemeClr>
                </a:solidFill>
                <a:latin typeface="+mn-ea"/>
                <a:cs typeface="+mn-ea"/>
                <a:sym typeface="+mn-ea"/>
              </a:rPr>
              <a:t>01</a:t>
            </a:r>
            <a:endParaRPr lang="zh-CN" altLang="en-US" sz="2400">
              <a:solidFill>
                <a:schemeClr val="lt1">
                  <a:lumMod val="100000"/>
                </a:schemeClr>
              </a:solidFill>
              <a:latin typeface="+mn-ea"/>
              <a:cs typeface="+mn-ea"/>
              <a:sym typeface="+mn-ea"/>
            </a:endParaRPr>
          </a:p>
        </p:txBody>
      </p:sp>
      <p:sp>
        <p:nvSpPr>
          <p:cNvPr id="15" name="矩形 14"/>
          <p:cNvSpPr/>
          <p:nvPr>
            <p:custDataLst>
              <p:tags r:id="rId5"/>
            </p:custDataLst>
          </p:nvPr>
        </p:nvSpPr>
        <p:spPr>
          <a:xfrm>
            <a:off x="2145761" y="4412449"/>
            <a:ext cx="8999549" cy="1789340"/>
          </a:xfrm>
          <a:prstGeom prst="rect">
            <a:avLst/>
          </a:prstGeom>
          <a:noFill/>
        </p:spPr>
        <p:txBody>
          <a:bodyPr wrap="square" lIns="0" tIns="0" rIns="0" bIns="0" rtlCol="0" anchor="t" anchorCtr="0">
            <a:noAutofit/>
          </a:bodyPr>
          <a:p>
            <a:pPr algn="just">
              <a:lnSpc>
                <a:spcPct val="150000"/>
              </a:lnSpc>
              <a:spcBef>
                <a:spcPct val="0"/>
              </a:spcBef>
              <a:spcAft>
                <a:spcPct val="0"/>
              </a:spcAft>
            </a:pPr>
            <a:r>
              <a:rPr lang="zh-CN" altLang="en-US">
                <a:solidFill>
                  <a:schemeClr val="tx1">
                    <a:lumMod val="85000"/>
                    <a:lumOff val="15000"/>
                  </a:schemeClr>
                </a:solidFill>
                <a:latin typeface="+mn-ea"/>
                <a:cs typeface="+mn-ea"/>
                <a:sym typeface="+mn-ea"/>
              </a:rPr>
              <a:t>BookDaoImpl类实现该接口。在`changeBook`方法中，通过SQL语句`update book set Bprice=?,Bstock=?where Bid=?`执行图书信息的修改操作。</a:t>
            </a:r>
            <a:endParaRPr lang="zh-CN" altLang="en-US">
              <a:solidFill>
                <a:schemeClr val="tx1">
                  <a:lumMod val="85000"/>
                  <a:lumOff val="15000"/>
                </a:schemeClr>
              </a:solidFill>
              <a:latin typeface="+mn-ea"/>
              <a:cs typeface="+mn-ea"/>
              <a:sym typeface="+mn-ea"/>
            </a:endParaRPr>
          </a:p>
        </p:txBody>
      </p:sp>
      <p:sp>
        <p:nvSpPr>
          <p:cNvPr id="16" name="矩形 15"/>
          <p:cNvSpPr/>
          <p:nvPr>
            <p:custDataLst>
              <p:tags r:id="rId6"/>
            </p:custDataLst>
          </p:nvPr>
        </p:nvSpPr>
        <p:spPr>
          <a:xfrm>
            <a:off x="2145761" y="3943208"/>
            <a:ext cx="8999549" cy="461719"/>
          </a:xfrm>
          <a:prstGeom prst="rect">
            <a:avLst/>
          </a:prstGeom>
          <a:noFill/>
        </p:spPr>
        <p:txBody>
          <a:bodyPr wrap="square" lIns="0" tIns="0" rIns="0" bIns="0" rtlCol="0" anchor="ctr" anchorCtr="0">
            <a:noAutofit/>
          </a:bodyPr>
          <a:p>
            <a:pPr algn="just">
              <a:spcBef>
                <a:spcPct val="0"/>
              </a:spcBef>
              <a:spcAft>
                <a:spcPct val="0"/>
              </a:spcAft>
            </a:pPr>
            <a:r>
              <a:rPr lang="zh-CN" altLang="en-US" sz="2200" b="1">
                <a:solidFill>
                  <a:schemeClr val="accent1"/>
                </a:solidFill>
                <a:latin typeface="+mn-ea"/>
                <a:cs typeface="+mn-ea"/>
                <a:sym typeface="+mn-ea"/>
              </a:rPr>
              <a:t>Model层实现类代码实现</a:t>
            </a:r>
            <a:endParaRPr lang="zh-CN" altLang="en-US" sz="2200" b="1">
              <a:solidFill>
                <a:schemeClr val="accent1"/>
              </a:solidFill>
              <a:latin typeface="+mn-ea"/>
              <a:cs typeface="+mn-ea"/>
              <a:sym typeface="+mn-ea"/>
            </a:endParaRPr>
          </a:p>
        </p:txBody>
      </p:sp>
      <p:sp>
        <p:nvSpPr>
          <p:cNvPr id="17" name="矩形 16"/>
          <p:cNvSpPr/>
          <p:nvPr>
            <p:custDataLst>
              <p:tags r:id="rId7"/>
            </p:custDataLst>
          </p:nvPr>
        </p:nvSpPr>
        <p:spPr>
          <a:xfrm>
            <a:off x="1246011" y="4009879"/>
            <a:ext cx="579571" cy="579571"/>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p>
            <a:pPr algn="ctr">
              <a:spcBef>
                <a:spcPct val="0"/>
              </a:spcBef>
              <a:spcAft>
                <a:spcPct val="0"/>
              </a:spcAft>
            </a:pPr>
            <a:r>
              <a:rPr lang="en-US" altLang="zh-CN" sz="2400">
                <a:solidFill>
                  <a:schemeClr val="lt1">
                    <a:lumMod val="100000"/>
                  </a:schemeClr>
                </a:solidFill>
                <a:latin typeface="+mn-ea"/>
                <a:cs typeface="+mn-ea"/>
                <a:sym typeface="+mn-ea"/>
              </a:rPr>
              <a:t>02</a:t>
            </a:r>
            <a:endParaRPr lang="zh-CN" altLang="en-US" sz="2400">
              <a:solidFill>
                <a:schemeClr val="lt1">
                  <a:lumMod val="100000"/>
                </a:schemeClr>
              </a:solidFill>
              <a:latin typeface="+mn-ea"/>
              <a:cs typeface="+mn-ea"/>
              <a:sym typeface="+mn-ea"/>
            </a:endParaRPr>
          </a:p>
        </p:txBody>
      </p:sp>
    </p:spTree>
    <p:custDataLst>
      <p:tags r:id="rId8"/>
    </p:custData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任意多边形 4"/>
          <p:cNvSpPr/>
          <p:nvPr>
            <p:custDataLst>
              <p:tags r:id="rId1"/>
            </p:custDataLst>
          </p:nvPr>
        </p:nvSpPr>
        <p:spPr>
          <a:xfrm>
            <a:off x="8515190" y="1371290"/>
            <a:ext cx="970004" cy="897309"/>
          </a:xfrm>
          <a:custGeom>
            <a:avLst/>
            <a:gdLst/>
            <a:ahLst/>
            <a:cxnLst>
              <a:cxn ang="3">
                <a:pos x="hc" y="t"/>
              </a:cxn>
              <a:cxn ang="cd2">
                <a:pos x="l" y="vc"/>
              </a:cxn>
              <a:cxn ang="cd4">
                <a:pos x="hc" y="b"/>
              </a:cxn>
              <a:cxn ang="0">
                <a:pos x="r" y="vc"/>
              </a:cxn>
            </a:cxnLst>
            <a:rect l="l" t="t" r="r" b="b"/>
            <a:pathLst>
              <a:path w="1528" h="1413">
                <a:moveTo>
                  <a:pt x="485" y="0"/>
                </a:moveTo>
                <a:lnTo>
                  <a:pt x="615" y="206"/>
                </a:lnTo>
                <a:cubicBezTo>
                  <a:pt x="507" y="251"/>
                  <a:pt x="428" y="318"/>
                  <a:pt x="377" y="408"/>
                </a:cubicBezTo>
                <a:cubicBezTo>
                  <a:pt x="326" y="497"/>
                  <a:pt x="297" y="627"/>
                  <a:pt x="291" y="798"/>
                </a:cubicBezTo>
                <a:lnTo>
                  <a:pt x="568" y="798"/>
                </a:lnTo>
                <a:lnTo>
                  <a:pt x="568" y="1413"/>
                </a:lnTo>
                <a:lnTo>
                  <a:pt x="0" y="1413"/>
                </a:lnTo>
                <a:lnTo>
                  <a:pt x="0" y="927"/>
                </a:lnTo>
                <a:cubicBezTo>
                  <a:pt x="0" y="664"/>
                  <a:pt x="31" y="474"/>
                  <a:pt x="94" y="356"/>
                </a:cubicBezTo>
                <a:cubicBezTo>
                  <a:pt x="177" y="199"/>
                  <a:pt x="307" y="80"/>
                  <a:pt x="485" y="0"/>
                </a:cubicBezTo>
                <a:close/>
                <a:moveTo>
                  <a:pt x="1398" y="0"/>
                </a:moveTo>
                <a:lnTo>
                  <a:pt x="1528" y="206"/>
                </a:lnTo>
                <a:cubicBezTo>
                  <a:pt x="1420" y="251"/>
                  <a:pt x="1340" y="318"/>
                  <a:pt x="1290" y="408"/>
                </a:cubicBezTo>
                <a:cubicBezTo>
                  <a:pt x="1239" y="497"/>
                  <a:pt x="1210" y="627"/>
                  <a:pt x="1204" y="798"/>
                </a:cubicBezTo>
                <a:lnTo>
                  <a:pt x="1481" y="798"/>
                </a:lnTo>
                <a:lnTo>
                  <a:pt x="1481" y="1413"/>
                </a:lnTo>
                <a:lnTo>
                  <a:pt x="912" y="1413"/>
                </a:lnTo>
                <a:lnTo>
                  <a:pt x="912" y="927"/>
                </a:lnTo>
                <a:cubicBezTo>
                  <a:pt x="912" y="664"/>
                  <a:pt x="944" y="474"/>
                  <a:pt x="1006" y="356"/>
                </a:cubicBezTo>
                <a:cubicBezTo>
                  <a:pt x="1089" y="199"/>
                  <a:pt x="1220" y="80"/>
                  <a:pt x="1398" y="0"/>
                </a:cubicBezTo>
                <a:close/>
              </a:path>
            </a:pathLst>
          </a:custGeom>
          <a:solidFill>
            <a:schemeClr val="tx1">
              <a:lumMod val="40000"/>
              <a:lumOff val="60000"/>
              <a:alpha val="2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lt1"/>
              </a:solidFill>
              <a:latin typeface="MiSans Demibold" charset="0"/>
              <a:sym typeface="MiSans Demibold" charset="0"/>
            </a:endParaRPr>
          </a:p>
        </p:txBody>
      </p:sp>
      <p:pic>
        <p:nvPicPr>
          <p:cNvPr id="13" name="图片 12" descr="/data/temp/2136d001-f5a2-11ef-b3d0-82d87ace1f40.jpg2136d001-f5a2-11ef-b3d0-82d87ace1f40"/>
          <p:cNvPicPr>
            <a:picLocks noChangeAspect="1"/>
          </p:cNvPicPr>
          <p:nvPr>
            <p:custDataLst>
              <p:tags r:id="rId2"/>
            </p:custDataLst>
          </p:nvPr>
        </p:nvPicPr>
        <p:blipFill rotWithShape="1">
          <a:blip r:embed="rId3"/>
          <a:srcRect t="3374" b="4845"/>
          <a:stretch>
            <a:fillRect/>
          </a:stretch>
        </p:blipFill>
        <p:spPr>
          <a:xfrm>
            <a:off x="0" y="-636"/>
            <a:ext cx="6431028" cy="6858636"/>
          </a:xfrm>
          <a:prstGeom prst="rect">
            <a:avLst/>
          </a:prstGeom>
          <a:ln w="9525" cap="flat" cmpd="sng" algn="ctr">
            <a:solidFill>
              <a:schemeClr val="dk1">
                <a:lumMod val="40000"/>
                <a:lumOff val="60000"/>
                <a:alpha val="50000"/>
              </a:schemeClr>
            </a:solidFill>
            <a:prstDash val="solid"/>
            <a:round/>
            <a:headEnd type="none" w="med" len="med"/>
            <a:tailEnd type="none" w="med" len="med"/>
          </a:ln>
        </p:spPr>
      </p:pic>
      <p:sp>
        <p:nvSpPr>
          <p:cNvPr id="9" name="标题 3"/>
          <p:cNvSpPr>
            <a:spLocks noGrp="1"/>
          </p:cNvSpPr>
          <p:nvPr>
            <p:custDataLst>
              <p:tags r:id="rId4"/>
            </p:custDataLst>
          </p:nvPr>
        </p:nvSpPr>
        <p:spPr>
          <a:xfrm>
            <a:off x="6541200" y="1476650"/>
            <a:ext cx="4803740" cy="1767600"/>
          </a:xfrm>
          <a:prstGeom prst="rect">
            <a:avLst/>
          </a:prstGeom>
        </p:spPr>
        <p:txBody>
          <a:bodyPr vert="horz" lIns="0" tIns="0" rIns="0" bIns="0" rtlCol="0" anchor="b" anchorCtr="0">
            <a:normAutofit/>
          </a:bodyPr>
          <a:lstStyle>
            <a:lvl1pPr algn="l" defTabSz="914400" rtl="0" eaLnBrk="1" fontAlgn="base" latinLnBrk="0" hangingPunct="1">
              <a:lnSpc>
                <a:spcPct val="100000"/>
              </a:lnSpc>
              <a:spcBef>
                <a:spcPct val="0"/>
              </a:spcBef>
              <a:buNone/>
              <a:defRPr sz="3200" b="1" u="none" strike="noStrike" kern="1200" cap="none" spc="300" normalizeH="0" baseline="0">
                <a:solidFill>
                  <a:schemeClr val="accent1"/>
                </a:solidFill>
                <a:uFillTx/>
                <a:latin typeface="+mj-ea"/>
                <a:ea typeface="+mj-ea"/>
                <a:cs typeface="+mj-cs"/>
              </a:defRPr>
            </a:lvl1pPr>
          </a:lstStyle>
          <a:p>
            <a:pPr algn="r"/>
            <a:r>
              <a:rPr lang="zh-CN" altLang="en-US" sz="4400" dirty="0"/>
              <a:t>图书管理实现</a:t>
            </a:r>
            <a:endParaRPr lang="zh-CN" altLang="en-US" sz="4400" dirty="0"/>
          </a:p>
        </p:txBody>
      </p:sp>
      <p:sp>
        <p:nvSpPr>
          <p:cNvPr id="4" name="矩形 3"/>
          <p:cNvSpPr/>
          <p:nvPr>
            <p:custDataLst>
              <p:tags r:id="rId5"/>
            </p:custDataLst>
          </p:nvPr>
        </p:nvSpPr>
        <p:spPr>
          <a:xfrm>
            <a:off x="1184910" y="3499168"/>
            <a:ext cx="10130790" cy="2667635"/>
          </a:xfrm>
          <a:prstGeom prst="rect">
            <a:avLst/>
          </a:prstGeom>
          <a:solidFill>
            <a:schemeClr val="accent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MiSans Demibold" charset="0"/>
              <a:sym typeface="MiSans Demibold" charset="0"/>
            </a:endParaRPr>
          </a:p>
        </p:txBody>
      </p:sp>
      <p:sp>
        <p:nvSpPr>
          <p:cNvPr id="18" name="矩形 17"/>
          <p:cNvSpPr/>
          <p:nvPr>
            <p:custDataLst>
              <p:tags r:id="rId6"/>
            </p:custDataLst>
          </p:nvPr>
        </p:nvSpPr>
        <p:spPr>
          <a:xfrm>
            <a:off x="1645285" y="4446588"/>
            <a:ext cx="9210675" cy="1414145"/>
          </a:xfrm>
          <a:prstGeom prst="rect">
            <a:avLst/>
          </a:prstGeom>
          <a:noFill/>
        </p:spPr>
        <p:txBody>
          <a:bodyPr wrap="square" lIns="0" tIns="0" rIns="0" bIns="0" rtlCol="0" anchor="t" anchorCtr="0">
            <a:noAutofit/>
          </a:bodyPr>
          <a:lstStyle/>
          <a:p>
            <a:pPr algn="just">
              <a:lnSpc>
                <a:spcPct val="150000"/>
              </a:lnSpc>
              <a:spcBef>
                <a:spcPct val="0"/>
              </a:spcBef>
              <a:spcAft>
                <a:spcPct val="0"/>
              </a:spcAft>
            </a:pPr>
            <a:r>
              <a:rPr lang="zh-CN" altLang="en-US" sz="1600">
                <a:solidFill>
                  <a:srgbClr val="FFFFFF"/>
                </a:solidFill>
                <a:latin typeface="+mn-ea"/>
                <a:cs typeface="+mn-ea"/>
              </a:rPr>
              <a:t>BookServlet.java在Controller层处理图书管理请求。在`change`方法中，接收图书的ID、价格和库存等信息，调用BookDaoImpl的`changeBook`方法修改图书信息，根据返回值判断操作是否成功并进行相应跳转。</a:t>
            </a:r>
            <a:endParaRPr lang="zh-CN" altLang="en-US" sz="1600">
              <a:solidFill>
                <a:srgbClr val="FFFFFF"/>
              </a:solidFill>
              <a:latin typeface="+mn-ea"/>
              <a:cs typeface="+mn-ea"/>
            </a:endParaRPr>
          </a:p>
        </p:txBody>
      </p:sp>
      <p:sp>
        <p:nvSpPr>
          <p:cNvPr id="19" name="矩形 18"/>
          <p:cNvSpPr/>
          <p:nvPr>
            <p:custDataLst>
              <p:tags r:id="rId7"/>
            </p:custDataLst>
          </p:nvPr>
        </p:nvSpPr>
        <p:spPr>
          <a:xfrm>
            <a:off x="1645920" y="3806508"/>
            <a:ext cx="9210675" cy="498475"/>
          </a:xfrm>
          <a:prstGeom prst="rect">
            <a:avLst/>
          </a:prstGeom>
          <a:noFill/>
        </p:spPr>
        <p:txBody>
          <a:bodyPr wrap="square" lIns="0" tIns="0" rIns="0" bIns="0" rtlCol="0" anchor="b">
            <a:noAutofit/>
          </a:bodyPr>
          <a:lstStyle/>
          <a:p>
            <a:pPr>
              <a:spcBef>
                <a:spcPct val="0"/>
              </a:spcBef>
              <a:spcAft>
                <a:spcPct val="0"/>
              </a:spcAft>
            </a:pPr>
            <a:r>
              <a:rPr lang="zh-CN" altLang="en-US" sz="2800" b="1">
                <a:solidFill>
                  <a:srgbClr val="FFFFFF"/>
                </a:solidFill>
                <a:latin typeface="+mn-ea"/>
                <a:cs typeface="+mn-ea"/>
              </a:rPr>
              <a:t>Controller层代码实现</a:t>
            </a:r>
            <a:endParaRPr lang="zh-CN" altLang="en-US" sz="2800" b="1">
              <a:solidFill>
                <a:srgbClr val="FFFFFF"/>
              </a:solidFill>
              <a:latin typeface="+mn-ea"/>
              <a:cs typeface="+mn-ea"/>
            </a:endParaRPr>
          </a:p>
        </p:txBody>
      </p:sp>
    </p:spTree>
    <p:custDataLst>
      <p:tags r:id="rId8"/>
    </p:custData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custDataLst>
              <p:tags r:id="rId1"/>
            </p:custDataLst>
          </p:nvPr>
        </p:nvSpPr>
        <p:spPr>
          <a:xfrm>
            <a:off x="608400" y="608400"/>
            <a:ext cx="10969200" cy="705600"/>
          </a:xfrm>
        </p:spPr>
        <p:txBody>
          <a:bodyPr/>
          <a:lstStyle/>
          <a:p>
            <a:r>
              <a:rPr lang="zh-CN" altLang="en-US">
                <a:sym typeface="+mn-ea"/>
              </a:rPr>
              <a:t>售卖记录实现</a:t>
            </a:r>
            <a:endParaRPr lang="zh-CN" altLang="en-US">
              <a:sym typeface="+mn-ea"/>
            </a:endParaRPr>
          </a:p>
        </p:txBody>
      </p:sp>
      <p:sp>
        <p:nvSpPr>
          <p:cNvPr id="4" name="任意多边形 3"/>
          <p:cNvSpPr/>
          <p:nvPr>
            <p:custDataLst>
              <p:tags r:id="rId2"/>
            </p:custDataLst>
          </p:nvPr>
        </p:nvSpPr>
        <p:spPr>
          <a:xfrm>
            <a:off x="1477148" y="3694611"/>
            <a:ext cx="4614390" cy="359067"/>
          </a:xfrm>
          <a:custGeom>
            <a:avLst/>
            <a:gdLst>
              <a:gd name="connsiteX0" fmla="*/ 0 w 4602480"/>
              <a:gd name="connsiteY0" fmla="*/ 89535 h 358140"/>
              <a:gd name="connsiteX1" fmla="*/ 1882695 w 4602480"/>
              <a:gd name="connsiteY1" fmla="*/ 89535 h 358140"/>
              <a:gd name="connsiteX2" fmla="*/ 1881795 w 4602480"/>
              <a:gd name="connsiteY2" fmla="*/ 92434 h 358140"/>
              <a:gd name="connsiteX3" fmla="*/ 1873093 w 4602480"/>
              <a:gd name="connsiteY3" fmla="*/ 178753 h 358140"/>
              <a:gd name="connsiteX4" fmla="*/ 1881795 w 4602480"/>
              <a:gd name="connsiteY4" fmla="*/ 265072 h 358140"/>
              <a:gd name="connsiteX5" fmla="*/ 1882892 w 4602480"/>
              <a:gd name="connsiteY5" fmla="*/ 268605 h 358140"/>
              <a:gd name="connsiteX6" fmla="*/ 0 w 4602480"/>
              <a:gd name="connsiteY6" fmla="*/ 268605 h 358140"/>
              <a:gd name="connsiteX7" fmla="*/ 89535 w 4602480"/>
              <a:gd name="connsiteY7" fmla="*/ 179070 h 358140"/>
              <a:gd name="connsiteX8" fmla="*/ 4423410 w 4602480"/>
              <a:gd name="connsiteY8" fmla="*/ 0 h 358140"/>
              <a:gd name="connsiteX9" fmla="*/ 4602480 w 4602480"/>
              <a:gd name="connsiteY9" fmla="*/ 179070 h 358140"/>
              <a:gd name="connsiteX10" fmla="*/ 4423410 w 4602480"/>
              <a:gd name="connsiteY10" fmla="*/ 358140 h 358140"/>
              <a:gd name="connsiteX11" fmla="*/ 4423410 w 4602480"/>
              <a:gd name="connsiteY11" fmla="*/ 268605 h 358140"/>
              <a:gd name="connsiteX12" fmla="*/ 2719909 w 4602480"/>
              <a:gd name="connsiteY12" fmla="*/ 268605 h 358140"/>
              <a:gd name="connsiteX13" fmla="*/ 2721006 w 4602480"/>
              <a:gd name="connsiteY13" fmla="*/ 265072 h 358140"/>
              <a:gd name="connsiteX14" fmla="*/ 2729707 w 4602480"/>
              <a:gd name="connsiteY14" fmla="*/ 178753 h 358140"/>
              <a:gd name="connsiteX15" fmla="*/ 2721006 w 4602480"/>
              <a:gd name="connsiteY15" fmla="*/ 92434 h 358140"/>
              <a:gd name="connsiteX16" fmla="*/ 2720106 w 4602480"/>
              <a:gd name="connsiteY16" fmla="*/ 89535 h 358140"/>
              <a:gd name="connsiteX17" fmla="*/ 4423410 w 4602480"/>
              <a:gd name="connsiteY17" fmla="*/ 89535 h 358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602480" h="358140">
                <a:moveTo>
                  <a:pt x="0" y="89535"/>
                </a:moveTo>
                <a:lnTo>
                  <a:pt x="1882695" y="89535"/>
                </a:lnTo>
                <a:lnTo>
                  <a:pt x="1881795" y="92434"/>
                </a:lnTo>
                <a:cubicBezTo>
                  <a:pt x="1876089" y="120316"/>
                  <a:pt x="1873093" y="149185"/>
                  <a:pt x="1873093" y="178753"/>
                </a:cubicBezTo>
                <a:cubicBezTo>
                  <a:pt x="1873093" y="208322"/>
                  <a:pt x="1876089" y="237190"/>
                  <a:pt x="1881795" y="265072"/>
                </a:cubicBezTo>
                <a:lnTo>
                  <a:pt x="1882892" y="268605"/>
                </a:lnTo>
                <a:lnTo>
                  <a:pt x="0" y="268605"/>
                </a:lnTo>
                <a:lnTo>
                  <a:pt x="89535" y="179070"/>
                </a:lnTo>
                <a:close/>
                <a:moveTo>
                  <a:pt x="4423410" y="0"/>
                </a:moveTo>
                <a:lnTo>
                  <a:pt x="4602480" y="179070"/>
                </a:lnTo>
                <a:lnTo>
                  <a:pt x="4423410" y="358140"/>
                </a:lnTo>
                <a:lnTo>
                  <a:pt x="4423410" y="268605"/>
                </a:lnTo>
                <a:lnTo>
                  <a:pt x="2719909" y="268605"/>
                </a:lnTo>
                <a:lnTo>
                  <a:pt x="2721006" y="265072"/>
                </a:lnTo>
                <a:cubicBezTo>
                  <a:pt x="2726711" y="237190"/>
                  <a:pt x="2729707" y="208322"/>
                  <a:pt x="2729707" y="178753"/>
                </a:cubicBezTo>
                <a:cubicBezTo>
                  <a:pt x="2729707" y="149185"/>
                  <a:pt x="2726711" y="120316"/>
                  <a:pt x="2721006" y="92434"/>
                </a:cubicBezTo>
                <a:lnTo>
                  <a:pt x="2720106" y="89535"/>
                </a:lnTo>
                <a:lnTo>
                  <a:pt x="4423410" y="89535"/>
                </a:lnTo>
                <a:close/>
              </a:path>
            </a:pathLst>
          </a:custGeom>
          <a:solidFill>
            <a:schemeClr val="accent1"/>
          </a:solidFill>
          <a:ln>
            <a:noFill/>
          </a:ln>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p>
            <a:pPr algn="ctr"/>
            <a:endParaRPr lang="zh-CN" altLang="en-US">
              <a:latin typeface="MiSans Demibold" charset="0"/>
              <a:sym typeface="MiSans Demibold" charset="0"/>
            </a:endParaRPr>
          </a:p>
        </p:txBody>
      </p:sp>
      <p:sp>
        <p:nvSpPr>
          <p:cNvPr id="5" name="任意多边形 4"/>
          <p:cNvSpPr/>
          <p:nvPr>
            <p:custDataLst>
              <p:tags r:id="rId3"/>
            </p:custDataLst>
          </p:nvPr>
        </p:nvSpPr>
        <p:spPr>
          <a:xfrm>
            <a:off x="6091539" y="3694611"/>
            <a:ext cx="4614390" cy="359067"/>
          </a:xfrm>
          <a:custGeom>
            <a:avLst/>
            <a:gdLst>
              <a:gd name="connsiteX0" fmla="*/ 0 w 4602480"/>
              <a:gd name="connsiteY0" fmla="*/ 89535 h 358140"/>
              <a:gd name="connsiteX1" fmla="*/ 1882695 w 4602480"/>
              <a:gd name="connsiteY1" fmla="*/ 89535 h 358140"/>
              <a:gd name="connsiteX2" fmla="*/ 1881795 w 4602480"/>
              <a:gd name="connsiteY2" fmla="*/ 92434 h 358140"/>
              <a:gd name="connsiteX3" fmla="*/ 1873093 w 4602480"/>
              <a:gd name="connsiteY3" fmla="*/ 178753 h 358140"/>
              <a:gd name="connsiteX4" fmla="*/ 1881795 w 4602480"/>
              <a:gd name="connsiteY4" fmla="*/ 265072 h 358140"/>
              <a:gd name="connsiteX5" fmla="*/ 1882892 w 4602480"/>
              <a:gd name="connsiteY5" fmla="*/ 268605 h 358140"/>
              <a:gd name="connsiteX6" fmla="*/ 0 w 4602480"/>
              <a:gd name="connsiteY6" fmla="*/ 268605 h 358140"/>
              <a:gd name="connsiteX7" fmla="*/ 89535 w 4602480"/>
              <a:gd name="connsiteY7" fmla="*/ 179070 h 358140"/>
              <a:gd name="connsiteX8" fmla="*/ 4423410 w 4602480"/>
              <a:gd name="connsiteY8" fmla="*/ 0 h 358140"/>
              <a:gd name="connsiteX9" fmla="*/ 4602480 w 4602480"/>
              <a:gd name="connsiteY9" fmla="*/ 179070 h 358140"/>
              <a:gd name="connsiteX10" fmla="*/ 4423410 w 4602480"/>
              <a:gd name="connsiteY10" fmla="*/ 358140 h 358140"/>
              <a:gd name="connsiteX11" fmla="*/ 4423410 w 4602480"/>
              <a:gd name="connsiteY11" fmla="*/ 268605 h 358140"/>
              <a:gd name="connsiteX12" fmla="*/ 2719909 w 4602480"/>
              <a:gd name="connsiteY12" fmla="*/ 268605 h 358140"/>
              <a:gd name="connsiteX13" fmla="*/ 2721005 w 4602480"/>
              <a:gd name="connsiteY13" fmla="*/ 265072 h 358140"/>
              <a:gd name="connsiteX14" fmla="*/ 2729707 w 4602480"/>
              <a:gd name="connsiteY14" fmla="*/ 178753 h 358140"/>
              <a:gd name="connsiteX15" fmla="*/ 2721005 w 4602480"/>
              <a:gd name="connsiteY15" fmla="*/ 92434 h 358140"/>
              <a:gd name="connsiteX16" fmla="*/ 2720105 w 4602480"/>
              <a:gd name="connsiteY16" fmla="*/ 89535 h 358140"/>
              <a:gd name="connsiteX17" fmla="*/ 4423410 w 4602480"/>
              <a:gd name="connsiteY17" fmla="*/ 89535 h 358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602480" h="358140">
                <a:moveTo>
                  <a:pt x="0" y="89535"/>
                </a:moveTo>
                <a:lnTo>
                  <a:pt x="1882695" y="89535"/>
                </a:lnTo>
                <a:lnTo>
                  <a:pt x="1881795" y="92434"/>
                </a:lnTo>
                <a:cubicBezTo>
                  <a:pt x="1876090" y="120316"/>
                  <a:pt x="1873093" y="149185"/>
                  <a:pt x="1873093" y="178753"/>
                </a:cubicBezTo>
                <a:cubicBezTo>
                  <a:pt x="1873093" y="208322"/>
                  <a:pt x="1876090" y="237190"/>
                  <a:pt x="1881795" y="265072"/>
                </a:cubicBezTo>
                <a:lnTo>
                  <a:pt x="1882892" y="268605"/>
                </a:lnTo>
                <a:lnTo>
                  <a:pt x="0" y="268605"/>
                </a:lnTo>
                <a:lnTo>
                  <a:pt x="89535" y="179070"/>
                </a:lnTo>
                <a:close/>
                <a:moveTo>
                  <a:pt x="4423410" y="0"/>
                </a:moveTo>
                <a:lnTo>
                  <a:pt x="4602480" y="179070"/>
                </a:lnTo>
                <a:lnTo>
                  <a:pt x="4423410" y="358140"/>
                </a:lnTo>
                <a:lnTo>
                  <a:pt x="4423410" y="268605"/>
                </a:lnTo>
                <a:lnTo>
                  <a:pt x="2719909" y="268605"/>
                </a:lnTo>
                <a:lnTo>
                  <a:pt x="2721005" y="265072"/>
                </a:lnTo>
                <a:cubicBezTo>
                  <a:pt x="2726711" y="237190"/>
                  <a:pt x="2729707" y="208322"/>
                  <a:pt x="2729707" y="178753"/>
                </a:cubicBezTo>
                <a:cubicBezTo>
                  <a:pt x="2729707" y="149185"/>
                  <a:pt x="2726711" y="120316"/>
                  <a:pt x="2721005" y="92434"/>
                </a:cubicBezTo>
                <a:lnTo>
                  <a:pt x="2720105" y="89535"/>
                </a:lnTo>
                <a:lnTo>
                  <a:pt x="4423410" y="89535"/>
                </a:lnTo>
                <a:close/>
              </a:path>
            </a:pathLst>
          </a:custGeom>
          <a:solidFill>
            <a:schemeClr val="accent1"/>
          </a:solidFill>
          <a:ln>
            <a:solidFill>
              <a:schemeClr val="accent1">
                <a:lumMod val="75000"/>
                <a:alpha val="30000"/>
              </a:schemeClr>
            </a:solidFill>
          </a:ln>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p>
            <a:pPr algn="ctr"/>
            <a:endParaRPr lang="zh-CN" altLang="en-US">
              <a:latin typeface="MiSans Demibold" charset="0"/>
              <a:sym typeface="MiSans Demibold" charset="0"/>
            </a:endParaRPr>
          </a:p>
        </p:txBody>
      </p:sp>
      <p:sp>
        <p:nvSpPr>
          <p:cNvPr id="6" name="矩形 5"/>
          <p:cNvSpPr/>
          <p:nvPr>
            <p:custDataLst>
              <p:tags r:id="rId4"/>
            </p:custDataLst>
          </p:nvPr>
        </p:nvSpPr>
        <p:spPr>
          <a:xfrm>
            <a:off x="2227114" y="1410335"/>
            <a:ext cx="3115096" cy="1170150"/>
          </a:xfrm>
          <a:prstGeom prst="rect">
            <a:avLst/>
          </a:prstGeom>
          <a:noFill/>
        </p:spPr>
        <p:txBody>
          <a:bodyPr wrap="square" lIns="0" tIns="0" rIns="0" bIns="0" rtlCol="0" anchor="b" anchorCtr="0">
            <a:noAutofit/>
          </a:bodyPr>
          <a:p>
            <a:pPr algn="ctr">
              <a:lnSpc>
                <a:spcPct val="150000"/>
              </a:lnSpc>
              <a:spcBef>
                <a:spcPct val="0"/>
              </a:spcBef>
              <a:spcAft>
                <a:spcPct val="0"/>
              </a:spcAft>
            </a:pPr>
            <a:r>
              <a:rPr lang="zh-CN" altLang="en-US" sz="1000" dirty="0">
                <a:solidFill>
                  <a:schemeClr val="tx1">
                    <a:lumMod val="85000"/>
                    <a:lumOff val="15000"/>
                  </a:schemeClr>
                </a:solidFill>
                <a:latin typeface="+mn-ea"/>
                <a:cs typeface="+mn-ea"/>
              </a:rPr>
              <a:t>单击输入您的项正文，文字是思想的提炼，请尽量言简意赅的阐述观点。单击输入您的项正文，文字是思想的提炼</a:t>
            </a:r>
            <a:endParaRPr lang="zh-CN" altLang="en-US" sz="1000" dirty="0">
              <a:solidFill>
                <a:schemeClr val="tx1">
                  <a:lumMod val="85000"/>
                  <a:lumOff val="15000"/>
                </a:schemeClr>
              </a:solidFill>
              <a:latin typeface="+mn-ea"/>
              <a:cs typeface="+mn-ea"/>
            </a:endParaRPr>
          </a:p>
        </p:txBody>
      </p:sp>
      <p:sp>
        <p:nvSpPr>
          <p:cNvPr id="8" name="矩形 7"/>
          <p:cNvSpPr/>
          <p:nvPr>
            <p:custDataLst>
              <p:tags r:id="rId5"/>
            </p:custDataLst>
          </p:nvPr>
        </p:nvSpPr>
        <p:spPr>
          <a:xfrm>
            <a:off x="2227114" y="2759382"/>
            <a:ext cx="3115096" cy="317048"/>
          </a:xfrm>
          <a:prstGeom prst="rect">
            <a:avLst/>
          </a:prstGeom>
          <a:noFill/>
        </p:spPr>
        <p:txBody>
          <a:bodyPr wrap="square" lIns="0" tIns="0" rIns="0" bIns="0" rtlCol="0" anchor="b">
            <a:noAutofit/>
          </a:bodyPr>
          <a:p>
            <a:pPr algn="ctr">
              <a:spcBef>
                <a:spcPct val="0"/>
              </a:spcBef>
              <a:spcAft>
                <a:spcPct val="0"/>
              </a:spcAft>
            </a:pPr>
            <a:r>
              <a:rPr lang="zh-CN" altLang="en-US" b="1">
                <a:solidFill>
                  <a:schemeClr val="accent1"/>
                </a:solidFill>
                <a:latin typeface="+mn-ea"/>
                <a:cs typeface="+mn-ea"/>
              </a:rPr>
              <a:t>Model层接口代码实现</a:t>
            </a:r>
            <a:endParaRPr lang="zh-CN" altLang="en-US" b="1">
              <a:solidFill>
                <a:schemeClr val="accent1"/>
              </a:solidFill>
              <a:latin typeface="+mn-ea"/>
              <a:cs typeface="+mn-ea"/>
            </a:endParaRPr>
          </a:p>
        </p:txBody>
      </p:sp>
      <p:sp>
        <p:nvSpPr>
          <p:cNvPr id="9" name="矩形 8"/>
          <p:cNvSpPr/>
          <p:nvPr>
            <p:custDataLst>
              <p:tags r:id="rId6"/>
            </p:custDataLst>
          </p:nvPr>
        </p:nvSpPr>
        <p:spPr>
          <a:xfrm>
            <a:off x="6842141" y="5167804"/>
            <a:ext cx="3114459" cy="1170787"/>
          </a:xfrm>
          <a:prstGeom prst="rect">
            <a:avLst/>
          </a:prstGeom>
          <a:noFill/>
        </p:spPr>
        <p:txBody>
          <a:bodyPr wrap="square" lIns="0" tIns="0" rIns="0" bIns="0" rtlCol="0" anchor="t" anchorCtr="0">
            <a:noAutofit/>
          </a:bodyPr>
          <a:p>
            <a:pPr algn="ctr">
              <a:lnSpc>
                <a:spcPct val="150000"/>
              </a:lnSpc>
              <a:spcBef>
                <a:spcPct val="0"/>
              </a:spcBef>
              <a:spcAft>
                <a:spcPct val="0"/>
              </a:spcAft>
            </a:pPr>
            <a:r>
              <a:rPr lang="zh-CN" altLang="en-US" sz="1000">
                <a:solidFill>
                  <a:schemeClr val="tx1">
                    <a:lumMod val="85000"/>
                    <a:lumOff val="15000"/>
                  </a:schemeClr>
                </a:solidFill>
                <a:latin typeface="+mn-ea"/>
                <a:cs typeface="+mn-ea"/>
              </a:rPr>
              <a:t>SaleDaoImpl类实现该接口。在`getSalelist`方法中，通过SQL语句`SELECT Uname,Bname,Scount,Bprice FROM sale join user on User.Uid=sale.Uid join book on book.Bid=sale.Bid where user.Uid=`查询用户的售卖记录。</a:t>
            </a:r>
            <a:endParaRPr lang="zh-CN" altLang="en-US" sz="1000">
              <a:solidFill>
                <a:schemeClr val="tx1">
                  <a:lumMod val="85000"/>
                  <a:lumOff val="15000"/>
                </a:schemeClr>
              </a:solidFill>
              <a:latin typeface="+mn-ea"/>
              <a:cs typeface="+mn-ea"/>
            </a:endParaRPr>
          </a:p>
        </p:txBody>
      </p:sp>
      <p:sp>
        <p:nvSpPr>
          <p:cNvPr id="24" name="矩形 23"/>
          <p:cNvSpPr/>
          <p:nvPr>
            <p:custDataLst>
              <p:tags r:id="rId7"/>
            </p:custDataLst>
          </p:nvPr>
        </p:nvSpPr>
        <p:spPr>
          <a:xfrm>
            <a:off x="6842141" y="4669949"/>
            <a:ext cx="3114459" cy="317048"/>
          </a:xfrm>
          <a:prstGeom prst="rect">
            <a:avLst/>
          </a:prstGeom>
          <a:noFill/>
        </p:spPr>
        <p:txBody>
          <a:bodyPr wrap="square" lIns="0" tIns="0" rIns="0" bIns="0" rtlCol="0" anchor="b">
            <a:noAutofit/>
          </a:bodyPr>
          <a:p>
            <a:pPr algn="ctr">
              <a:spcBef>
                <a:spcPct val="0"/>
              </a:spcBef>
              <a:spcAft>
                <a:spcPct val="0"/>
              </a:spcAft>
            </a:pPr>
            <a:r>
              <a:rPr lang="zh-CN" altLang="en-US" b="1">
                <a:solidFill>
                  <a:schemeClr val="accent1"/>
                </a:solidFill>
                <a:latin typeface="+mn-ea"/>
                <a:cs typeface="+mn-ea"/>
              </a:rPr>
              <a:t>Model层实现类代码实现</a:t>
            </a:r>
            <a:endParaRPr lang="zh-CN" altLang="en-US" b="1">
              <a:solidFill>
                <a:schemeClr val="accent1"/>
              </a:solidFill>
              <a:latin typeface="+mn-ea"/>
              <a:cs typeface="+mn-ea"/>
            </a:endParaRPr>
          </a:p>
        </p:txBody>
      </p:sp>
      <p:sp>
        <p:nvSpPr>
          <p:cNvPr id="25" name="椭圆 24"/>
          <p:cNvSpPr/>
          <p:nvPr>
            <p:custDataLst>
              <p:tags r:id="rId8"/>
            </p:custDataLst>
          </p:nvPr>
        </p:nvSpPr>
        <p:spPr>
          <a:xfrm>
            <a:off x="3386441" y="3475606"/>
            <a:ext cx="796441" cy="796441"/>
          </a:xfrm>
          <a:prstGeom prst="ellipse">
            <a:avLst/>
          </a:prstGeom>
          <a:solidFill>
            <a:schemeClr val="accent1"/>
          </a:solidFill>
          <a:ln w="31750">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latin typeface="MiSans Demibold" charset="0"/>
              <a:sym typeface="MiSans Demibold" charset="0"/>
            </a:endParaRPr>
          </a:p>
        </p:txBody>
      </p:sp>
      <p:sp>
        <p:nvSpPr>
          <p:cNvPr id="26" name="椭圆 25"/>
          <p:cNvSpPr/>
          <p:nvPr>
            <p:custDataLst>
              <p:tags r:id="rId9"/>
            </p:custDataLst>
          </p:nvPr>
        </p:nvSpPr>
        <p:spPr>
          <a:xfrm>
            <a:off x="8000832" y="3475606"/>
            <a:ext cx="796441" cy="796441"/>
          </a:xfrm>
          <a:prstGeom prst="ellipse">
            <a:avLst/>
          </a:prstGeom>
          <a:solidFill>
            <a:schemeClr val="accent1"/>
          </a:solidFill>
          <a:ln w="31750">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dirty="0">
              <a:latin typeface="MiSans Demibold" charset="0"/>
              <a:sym typeface="MiSans Demibold" charset="0"/>
            </a:endParaRPr>
          </a:p>
        </p:txBody>
      </p:sp>
      <p:pic>
        <p:nvPicPr>
          <p:cNvPr id="27" name="图片 21" descr="32313538333935363b32313538333935353bb3a4c6aab6c1ceef"/>
          <p:cNvPicPr>
            <a:picLocks noChangeAspect="1"/>
          </p:cNvPicPr>
          <p:nvPr>
            <p:custDataLst>
              <p:tags r:id="rId10"/>
            </p:custDataLst>
          </p:nvPr>
        </p:nvPicPr>
        <p:blipFill>
          <a:blip r:embed="rId11">
            <a:extLst>
              <a:ext uri="{96DAC541-7B7A-43D3-8B79-37D633B846F1}">
                <asvg:svgBlip xmlns:asvg="http://schemas.microsoft.com/office/drawing/2016/SVG/main" r:embed="rId12"/>
              </a:ext>
            </a:extLst>
          </a:blip>
          <a:stretch>
            <a:fillRect/>
          </a:stretch>
        </p:blipFill>
        <p:spPr>
          <a:xfrm>
            <a:off x="3621999" y="3711164"/>
            <a:ext cx="324838" cy="324838"/>
          </a:xfrm>
          <a:prstGeom prst="rect">
            <a:avLst/>
          </a:prstGeom>
        </p:spPr>
      </p:pic>
      <p:pic>
        <p:nvPicPr>
          <p:cNvPr id="32" name="图片 13" descr="32313538333935363b32313538333934373bcec4bcfebcd0"/>
          <p:cNvPicPr>
            <a:picLocks noChangeAspect="1"/>
          </p:cNvPicPr>
          <p:nvPr>
            <p:custDataLst>
              <p:tags r:id="rId13"/>
            </p:custDataLst>
          </p:nvPr>
        </p:nvPicPr>
        <p:blipFill>
          <a:blip r:embed="rId14">
            <a:extLst>
              <a:ext uri="{96DAC541-7B7A-43D3-8B79-37D633B846F1}">
                <asvg:svgBlip xmlns:asvg="http://schemas.microsoft.com/office/drawing/2016/SVG/main" r:embed="rId15"/>
              </a:ext>
            </a:extLst>
          </a:blip>
          <a:stretch>
            <a:fillRect/>
          </a:stretch>
        </p:blipFill>
        <p:spPr>
          <a:xfrm>
            <a:off x="8236390" y="3711164"/>
            <a:ext cx="324838" cy="324838"/>
          </a:xfrm>
          <a:prstGeom prst="rect">
            <a:avLst/>
          </a:prstGeom>
        </p:spPr>
      </p:pic>
    </p:spTree>
    <p:custDataLst>
      <p:tags r:id="rId16"/>
    </p:custData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custDataLst>
              <p:tags r:id="rId1"/>
            </p:custDataLst>
          </p:nvPr>
        </p:nvSpPr>
        <p:spPr>
          <a:xfrm>
            <a:off x="1414780" y="1341755"/>
            <a:ext cx="3388360" cy="1315720"/>
          </a:xfrm>
        </p:spPr>
        <p:txBody>
          <a:bodyPr lIns="0" tIns="0" rIns="0" bIns="0" anchor="b">
            <a:normAutofit/>
          </a:bodyPr>
          <a:lstStyle/>
          <a:p>
            <a:pPr algn="l"/>
            <a:r>
              <a:rPr lang="zh-CN" altLang="en-US" dirty="0"/>
              <a:t>售卖记录实现</a:t>
            </a:r>
            <a:endParaRPr lang="zh-CN" altLang="en-US" dirty="0"/>
          </a:p>
        </p:txBody>
      </p:sp>
      <p:sp>
        <p:nvSpPr>
          <p:cNvPr id="12" name="椭圆 11"/>
          <p:cNvSpPr/>
          <p:nvPr>
            <p:custDataLst>
              <p:tags r:id="rId2"/>
            </p:custDataLst>
          </p:nvPr>
        </p:nvSpPr>
        <p:spPr>
          <a:xfrm>
            <a:off x="8924925" y="3724910"/>
            <a:ext cx="2781300" cy="2781300"/>
          </a:xfrm>
          <a:prstGeom prst="ellipse">
            <a:avLst/>
          </a:prstGeom>
          <a:solidFill>
            <a:schemeClr val="accent1">
              <a:alpha val="2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MiSans Demibold" charset="0"/>
              <a:sym typeface="MiSans Demibold" charset="0"/>
            </a:endParaRPr>
          </a:p>
        </p:txBody>
      </p:sp>
      <p:sp>
        <p:nvSpPr>
          <p:cNvPr id="3" name="椭圆 2"/>
          <p:cNvSpPr/>
          <p:nvPr>
            <p:custDataLst>
              <p:tags r:id="rId3"/>
            </p:custDataLst>
          </p:nvPr>
        </p:nvSpPr>
        <p:spPr>
          <a:xfrm>
            <a:off x="6024245" y="622935"/>
            <a:ext cx="5338445" cy="5338445"/>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MiSans Demibold" charset="0"/>
              <a:sym typeface="MiSans Demibold" charset="0"/>
            </a:endParaRPr>
          </a:p>
        </p:txBody>
      </p:sp>
      <p:pic>
        <p:nvPicPr>
          <p:cNvPr id="9" name="图片 8" descr="/data/temp/20c95532-f5a2-11ef-9678-4e820eda7ad0.jpg20c95532-f5a2-11ef-9678-4e820eda7ad0"/>
          <p:cNvPicPr>
            <a:picLocks noChangeAspect="1"/>
          </p:cNvPicPr>
          <p:nvPr>
            <p:custDataLst>
              <p:tags r:id="rId4"/>
            </p:custDataLst>
          </p:nvPr>
        </p:nvPicPr>
        <p:blipFill>
          <a:blip r:embed="rId5"/>
          <a:srcRect l="16676" r="16676"/>
          <a:stretch>
            <a:fillRect/>
          </a:stretch>
        </p:blipFill>
        <p:spPr>
          <a:xfrm>
            <a:off x="6261100" y="580390"/>
            <a:ext cx="5207635" cy="5207635"/>
          </a:xfrm>
          <a:custGeom>
            <a:avLst/>
            <a:gdLst/>
            <a:ahLst/>
            <a:cxnLst>
              <a:cxn ang="3">
                <a:pos x="hc" y="t"/>
              </a:cxn>
              <a:cxn ang="cd2">
                <a:pos x="l" y="vc"/>
              </a:cxn>
              <a:cxn ang="cd4">
                <a:pos x="hc" y="b"/>
              </a:cxn>
              <a:cxn ang="0">
                <a:pos x="r" y="vc"/>
              </a:cxn>
            </a:cxnLst>
            <a:rect l="l" t="t" r="r" b="b"/>
            <a:pathLst>
              <a:path w="8201" h="8201">
                <a:moveTo>
                  <a:pt x="4101" y="0"/>
                </a:moveTo>
                <a:cubicBezTo>
                  <a:pt x="6365" y="0"/>
                  <a:pt x="8201" y="1836"/>
                  <a:pt x="8201" y="4101"/>
                </a:cubicBezTo>
                <a:cubicBezTo>
                  <a:pt x="8201" y="6365"/>
                  <a:pt x="6365" y="8201"/>
                  <a:pt x="4101" y="8201"/>
                </a:cubicBezTo>
                <a:cubicBezTo>
                  <a:pt x="1836" y="8201"/>
                  <a:pt x="0" y="6365"/>
                  <a:pt x="0" y="4101"/>
                </a:cubicBezTo>
                <a:cubicBezTo>
                  <a:pt x="0" y="1836"/>
                  <a:pt x="1836" y="0"/>
                  <a:pt x="4101" y="0"/>
                </a:cubicBezTo>
                <a:close/>
              </a:path>
            </a:pathLst>
          </a:custGeom>
          <a:solidFill>
            <a:schemeClr val="accent1"/>
          </a:solidFill>
          <a:ln>
            <a:solidFill>
              <a:schemeClr val="tx1">
                <a:lumMod val="50000"/>
                <a:lumOff val="50000"/>
                <a:alpha val="20000"/>
              </a:schemeClr>
            </a:solidFill>
          </a:ln>
        </p:spPr>
      </p:pic>
      <p:sp>
        <p:nvSpPr>
          <p:cNvPr id="2" name="圆角矩形 24"/>
          <p:cNvSpPr/>
          <p:nvPr>
            <p:custDataLst>
              <p:tags r:id="rId6"/>
            </p:custDataLst>
          </p:nvPr>
        </p:nvSpPr>
        <p:spPr>
          <a:xfrm>
            <a:off x="1419225" y="2980690"/>
            <a:ext cx="2200910" cy="407035"/>
          </a:xfrm>
          <a:prstGeom prst="roundRect">
            <a:avLst>
              <a:gd name="adj" fmla="val 50000"/>
            </a:avLst>
          </a:prstGeom>
          <a:solidFill>
            <a:schemeClr val="accent1"/>
          </a:solidFill>
          <a:ln>
            <a:noFill/>
          </a:ln>
          <a:effectLst/>
        </p:spPr>
        <p:style>
          <a:lnRef idx="2">
            <a:srgbClr val="376FFF">
              <a:shade val="50000"/>
            </a:srgbClr>
          </a:lnRef>
          <a:fillRef idx="1">
            <a:srgbClr val="376FFF"/>
          </a:fillRef>
          <a:effectRef idx="0">
            <a:srgbClr val="376FFF"/>
          </a:effectRef>
          <a:fontRef idx="minor">
            <a:srgbClr val="FFFFFF"/>
          </a:fontRef>
        </p:style>
        <p:txBody>
          <a:bodyPr vertOverflow="overflow" horzOverflow="overflow" vert="horz" wrap="square" lIns="0" tIns="0" rIns="0" bIns="0" numCol="1" spcCol="0" rtlCol="0" fromWordArt="0" anchor="ctr" anchorCtr="0" forceAA="0" compatLnSpc="1">
            <a:noAutofit/>
          </a:bodyPr>
          <a:lstStyle/>
          <a:p>
            <a:pPr algn="ctr">
              <a:spcBef>
                <a:spcPct val="0"/>
              </a:spcBef>
              <a:spcAft>
                <a:spcPct val="0"/>
              </a:spcAft>
            </a:pPr>
            <a:r>
              <a:rPr lang="zh-CN" altLang="en-US" sz="1600" b="1" dirty="0">
                <a:solidFill>
                  <a:srgbClr val="FFFFFF"/>
                </a:solidFill>
                <a:latin typeface="+mn-ea"/>
                <a:cs typeface="+mn-ea"/>
                <a:sym typeface="+mn-ea"/>
              </a:rPr>
              <a:t>Controller层代码实现</a:t>
            </a:r>
            <a:endParaRPr lang="zh-CN" altLang="en-US" sz="1600" b="1" dirty="0">
              <a:solidFill>
                <a:srgbClr val="FFFFFF"/>
              </a:solidFill>
              <a:latin typeface="+mn-ea"/>
              <a:cs typeface="+mn-ea"/>
              <a:sym typeface="+mn-ea"/>
            </a:endParaRPr>
          </a:p>
        </p:txBody>
      </p:sp>
      <p:sp>
        <p:nvSpPr>
          <p:cNvPr id="4" name="矩形 3"/>
          <p:cNvSpPr/>
          <p:nvPr>
            <p:custDataLst>
              <p:tags r:id="rId7"/>
            </p:custDataLst>
          </p:nvPr>
        </p:nvSpPr>
        <p:spPr>
          <a:xfrm>
            <a:off x="1419225" y="3473450"/>
            <a:ext cx="3383915" cy="1948815"/>
          </a:xfrm>
          <a:prstGeom prst="rect">
            <a:avLst/>
          </a:prstGeom>
        </p:spPr>
        <p:txBody>
          <a:bodyPr wrap="square" lIns="0" tIns="0" rIns="0" bIns="0">
            <a:normAutofit/>
          </a:bodyPr>
          <a:lstStyle/>
          <a:p>
            <a:pPr>
              <a:lnSpc>
                <a:spcPct val="150000"/>
              </a:lnSpc>
              <a:spcBef>
                <a:spcPct val="0"/>
              </a:spcBef>
              <a:spcAft>
                <a:spcPct val="0"/>
              </a:spcAft>
            </a:pPr>
            <a:r>
              <a:rPr lang="zh-CN" altLang="en-US" sz="1400" dirty="0">
                <a:ln>
                  <a:noFill/>
                  <a:prstDash val="sysDot"/>
                </a:ln>
                <a:solidFill>
                  <a:schemeClr val="tx1">
                    <a:lumMod val="85000"/>
                    <a:lumOff val="15000"/>
                  </a:schemeClr>
                </a:solidFill>
                <a:latin typeface="+mn-ea"/>
                <a:cs typeface="+mn-ea"/>
              </a:rPr>
              <a:t>SaleServlet.java在Controller层处理售卖记录请求。在`salelist`方法中，调用SaleDaoImpl的`getSalelist`方法获取售卖记录，将其存入HttpSession并跳转到salemanage.jsp页面展示记录。</a:t>
            </a:r>
            <a:endParaRPr lang="zh-CN" altLang="en-US" sz="1400" dirty="0">
              <a:ln>
                <a:noFill/>
                <a:prstDash val="sysDot"/>
              </a:ln>
              <a:solidFill>
                <a:schemeClr val="tx1">
                  <a:lumMod val="85000"/>
                  <a:lumOff val="15000"/>
                </a:schemeClr>
              </a:solidFill>
              <a:latin typeface="+mn-ea"/>
              <a:cs typeface="+mn-ea"/>
            </a:endParaRPr>
          </a:p>
        </p:txBody>
      </p:sp>
    </p:spTree>
    <p:custDataLst>
      <p:tags r:id="rId8"/>
    </p:custData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p:cNvSpPr>
            <a:spLocks noGrp="1"/>
          </p:cNvSpPr>
          <p:nvPr>
            <p:ph type="title"/>
            <p:custDataLst>
              <p:tags r:id="rId1"/>
            </p:custDataLst>
          </p:nvPr>
        </p:nvSpPr>
        <p:spPr>
          <a:xfrm>
            <a:off x="1116594" y="3896555"/>
            <a:ext cx="8247888" cy="2078732"/>
          </a:xfrm>
        </p:spPr>
        <p:txBody>
          <a:bodyPr wrap="square">
            <a:normAutofit/>
          </a:bodyPr>
          <a:lstStyle/>
          <a:p>
            <a:r>
              <a:rPr lang="zh-CN" altLang="en-US" dirty="0"/>
              <a:t>项目搭建</a:t>
            </a:r>
            <a:endParaRPr lang="zh-CN" altLang="en-US" dirty="0"/>
          </a:p>
        </p:txBody>
      </p:sp>
      <p:sp>
        <p:nvSpPr>
          <p:cNvPr id="6" name="节编号"/>
          <p:cNvSpPr>
            <a:spLocks noGrp="1"/>
          </p:cNvSpPr>
          <p:nvPr>
            <p:ph type="body" sz="quarter" idx="13"/>
            <p:custDataLst>
              <p:tags r:id="rId2"/>
            </p:custDataLst>
          </p:nvPr>
        </p:nvSpPr>
        <p:spPr>
          <a:xfrm>
            <a:off x="1116594" y="1348964"/>
            <a:ext cx="3953347" cy="2142876"/>
          </a:xfrm>
        </p:spPr>
        <p:txBody>
          <a:bodyPr wrap="square">
            <a:normAutofit/>
          </a:bodyPr>
          <a:lstStyle/>
          <a:p>
            <a:r>
              <a:rPr lang="en-US" altLang="zh-CN" dirty="0"/>
              <a:t>05</a:t>
            </a:r>
            <a:endParaRPr lang="en-US" altLang="zh-CN" dirty="0"/>
          </a:p>
        </p:txBody>
      </p:sp>
    </p:spTree>
    <p:custDataLst>
      <p:tags r:id="rId3"/>
    </p:custData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a:lstStyle/>
          <a:p>
            <a:r>
              <a:rPr lang="zh-CN" altLang="en-US" dirty="0"/>
              <a:t>开发工具与数据库</a:t>
            </a:r>
            <a:endParaRPr lang="zh-CN" altLang="en-US" dirty="0"/>
          </a:p>
        </p:txBody>
      </p:sp>
      <p:sp>
        <p:nvSpPr>
          <p:cNvPr id="4" name="圆角矩形 3"/>
          <p:cNvSpPr/>
          <p:nvPr>
            <p:custDataLst>
              <p:tags r:id="rId2"/>
            </p:custDataLst>
          </p:nvPr>
        </p:nvSpPr>
        <p:spPr>
          <a:xfrm>
            <a:off x="6791642" y="1870075"/>
            <a:ext cx="4072890" cy="4354830"/>
          </a:xfrm>
          <a:prstGeom prst="roundRect">
            <a:avLst>
              <a:gd name="adj" fmla="val 2258"/>
            </a:avLst>
          </a:prstGeom>
          <a:noFill/>
          <a:ln w="25400">
            <a:solidFill>
              <a:schemeClr val="accent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latin typeface="MiSans Demibold" charset="0"/>
              <a:sym typeface="MiSans Demibold" charset="0"/>
            </a:endParaRPr>
          </a:p>
        </p:txBody>
      </p:sp>
      <p:sp>
        <p:nvSpPr>
          <p:cNvPr id="7" name="矩形 6"/>
          <p:cNvSpPr/>
          <p:nvPr>
            <p:custDataLst>
              <p:tags r:id="rId3"/>
            </p:custDataLst>
          </p:nvPr>
        </p:nvSpPr>
        <p:spPr>
          <a:xfrm>
            <a:off x="7248207" y="3083560"/>
            <a:ext cx="3160395" cy="2599690"/>
          </a:xfrm>
          <a:prstGeom prst="rect">
            <a:avLst/>
          </a:prstGeom>
        </p:spPr>
        <p:txBody>
          <a:bodyPr wrap="square" lIns="0" tIns="0" rIns="0" bIns="0">
            <a:noAutofit/>
          </a:bodyPr>
          <a:p>
            <a:pPr algn="ctr">
              <a:lnSpc>
                <a:spcPct val="150000"/>
              </a:lnSpc>
              <a:spcBef>
                <a:spcPct val="0"/>
              </a:spcBef>
              <a:spcAft>
                <a:spcPct val="0"/>
              </a:spcAft>
            </a:pPr>
            <a:r>
              <a:rPr lang="zh-CN" altLang="en-US" sz="1400" dirty="0">
                <a:ln>
                  <a:noFill/>
                  <a:prstDash val="sysDot"/>
                </a:ln>
                <a:solidFill>
                  <a:schemeClr val="tx1">
                    <a:lumMod val="85000"/>
                    <a:lumOff val="15000"/>
                  </a:schemeClr>
                </a:solidFill>
                <a:latin typeface="+mn-ea"/>
                <a:cs typeface="+mn-ea"/>
              </a:rPr>
              <a:t>MySQL数据库被应用于本系统。MySQL具有开源、轻量级、高性能等特点，适合中小型项目的开发。它能高效地存储和管理数据，支持多用户并发访问，为网上书店系统的数据存储和操作提供了稳定可靠的支持。</a:t>
            </a:r>
            <a:endParaRPr lang="zh-CN" altLang="en-US" sz="1400" dirty="0">
              <a:ln>
                <a:noFill/>
                <a:prstDash val="sysDot"/>
              </a:ln>
              <a:solidFill>
                <a:schemeClr val="tx1">
                  <a:lumMod val="85000"/>
                  <a:lumOff val="15000"/>
                </a:schemeClr>
              </a:solidFill>
              <a:latin typeface="+mn-ea"/>
              <a:cs typeface="+mn-ea"/>
            </a:endParaRPr>
          </a:p>
        </p:txBody>
      </p:sp>
      <p:sp>
        <p:nvSpPr>
          <p:cNvPr id="13" name="矩形 12"/>
          <p:cNvSpPr/>
          <p:nvPr>
            <p:custDataLst>
              <p:tags r:id="rId4"/>
            </p:custDataLst>
          </p:nvPr>
        </p:nvSpPr>
        <p:spPr>
          <a:xfrm>
            <a:off x="7248207" y="2459355"/>
            <a:ext cx="3160395" cy="442595"/>
          </a:xfrm>
          <a:prstGeom prst="rect">
            <a:avLst/>
          </a:prstGeom>
          <a:noFill/>
        </p:spPr>
        <p:txBody>
          <a:bodyPr wrap="square" lIns="0" tIns="0" rIns="0" bIns="0" rtlCol="0" anchor="b" anchorCtr="0">
            <a:noAutofit/>
          </a:bodyPr>
          <a:p>
            <a:pPr algn="ctr">
              <a:spcBef>
                <a:spcPct val="0"/>
              </a:spcBef>
              <a:spcAft>
                <a:spcPct val="0"/>
              </a:spcAft>
            </a:pPr>
            <a:r>
              <a:rPr lang="zh-CN" altLang="en-US" sz="2400" b="1" kern="0" dirty="0">
                <a:solidFill>
                  <a:schemeClr val="accent1"/>
                </a:solidFill>
                <a:latin typeface="+mn-ea"/>
                <a:cs typeface="+mn-ea"/>
              </a:rPr>
              <a:t>数据库选择</a:t>
            </a:r>
            <a:endParaRPr lang="zh-CN" altLang="en-US" sz="2400" b="1" kern="0" dirty="0">
              <a:solidFill>
                <a:schemeClr val="accent1"/>
              </a:solidFill>
              <a:latin typeface="+mn-ea"/>
              <a:cs typeface="+mn-ea"/>
            </a:endParaRPr>
          </a:p>
        </p:txBody>
      </p:sp>
      <p:sp>
        <p:nvSpPr>
          <p:cNvPr id="14" name="椭圆 13"/>
          <p:cNvSpPr/>
          <p:nvPr>
            <p:custDataLst>
              <p:tags r:id="rId5"/>
            </p:custDataLst>
          </p:nvPr>
        </p:nvSpPr>
        <p:spPr>
          <a:xfrm>
            <a:off x="8382952" y="1443355"/>
            <a:ext cx="890270" cy="890270"/>
          </a:xfrm>
          <a:prstGeom prst="ellipse">
            <a:avLst/>
          </a:prstGeom>
          <a:solidFill>
            <a:schemeClr val="accent1">
              <a:alpha val="15000"/>
            </a:schemeClr>
          </a:solidFill>
          <a:ln w="38100">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latin typeface="MiSans Demibold" charset="0"/>
              <a:sym typeface="MiSans Demibold" charset="0"/>
            </a:endParaRPr>
          </a:p>
        </p:txBody>
      </p:sp>
      <p:sp>
        <p:nvSpPr>
          <p:cNvPr id="15" name="椭圆 14"/>
          <p:cNvSpPr/>
          <p:nvPr>
            <p:custDataLst>
              <p:tags r:id="rId6"/>
            </p:custDataLst>
          </p:nvPr>
        </p:nvSpPr>
        <p:spPr>
          <a:xfrm>
            <a:off x="8413432" y="1442720"/>
            <a:ext cx="829945" cy="829945"/>
          </a:xfrm>
          <a:prstGeom prst="ellipse">
            <a:avLst/>
          </a:prstGeom>
          <a:ln w="38100">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latin typeface="MiSans Demibold" charset="0"/>
              <a:sym typeface="MiSans Demibold" charset="0"/>
            </a:endParaRPr>
          </a:p>
        </p:txBody>
      </p:sp>
      <p:sp>
        <p:nvSpPr>
          <p:cNvPr id="16" name="圆角矩形 15"/>
          <p:cNvSpPr/>
          <p:nvPr>
            <p:custDataLst>
              <p:tags r:id="rId7"/>
            </p:custDataLst>
          </p:nvPr>
        </p:nvSpPr>
        <p:spPr>
          <a:xfrm>
            <a:off x="1328103" y="1870075"/>
            <a:ext cx="4072890" cy="4354830"/>
          </a:xfrm>
          <a:prstGeom prst="roundRect">
            <a:avLst>
              <a:gd name="adj" fmla="val 2258"/>
            </a:avLst>
          </a:prstGeom>
          <a:noFill/>
          <a:ln w="25400">
            <a:solidFill>
              <a:schemeClr val="accent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latin typeface="MiSans Demibold" charset="0"/>
              <a:sym typeface="MiSans Demibold" charset="0"/>
            </a:endParaRPr>
          </a:p>
        </p:txBody>
      </p:sp>
      <p:sp>
        <p:nvSpPr>
          <p:cNvPr id="17" name="矩形 16"/>
          <p:cNvSpPr/>
          <p:nvPr>
            <p:custDataLst>
              <p:tags r:id="rId8"/>
            </p:custDataLst>
          </p:nvPr>
        </p:nvSpPr>
        <p:spPr>
          <a:xfrm>
            <a:off x="1784668" y="3083560"/>
            <a:ext cx="3160395" cy="2599690"/>
          </a:xfrm>
          <a:prstGeom prst="rect">
            <a:avLst/>
          </a:prstGeom>
        </p:spPr>
        <p:txBody>
          <a:bodyPr wrap="square" lIns="0" tIns="0" rIns="0" bIns="0">
            <a:noAutofit/>
          </a:bodyPr>
          <a:p>
            <a:pPr algn="ctr">
              <a:lnSpc>
                <a:spcPct val="150000"/>
              </a:lnSpc>
              <a:spcBef>
                <a:spcPct val="0"/>
              </a:spcBef>
              <a:spcAft>
                <a:spcPct val="0"/>
              </a:spcAft>
            </a:pPr>
            <a:r>
              <a:rPr lang="zh-CN" altLang="en-US" sz="1400" dirty="0">
                <a:ln>
                  <a:noFill/>
                  <a:prstDash val="sysDot"/>
                </a:ln>
                <a:solidFill>
                  <a:schemeClr val="tx1">
                    <a:lumMod val="85000"/>
                    <a:lumOff val="15000"/>
                  </a:schemeClr>
                </a:solidFill>
                <a:latin typeface="+mn-ea"/>
                <a:cs typeface="+mn-ea"/>
              </a:rPr>
              <a:t>网上书店系统选用</a:t>
            </a:r>
            <a:r>
              <a:rPr lang="en-US" altLang="zh-CN" sz="1400" dirty="0">
                <a:ln>
                  <a:noFill/>
                  <a:prstDash val="sysDot"/>
                </a:ln>
                <a:solidFill>
                  <a:schemeClr val="tx1">
                    <a:lumMod val="85000"/>
                    <a:lumOff val="15000"/>
                  </a:schemeClr>
                </a:solidFill>
                <a:latin typeface="+mn-ea"/>
                <a:cs typeface="+mn-ea"/>
              </a:rPr>
              <a:t>Idea</a:t>
            </a:r>
            <a:r>
              <a:rPr lang="zh-CN" altLang="en-US" sz="1400" dirty="0">
                <a:ln>
                  <a:noFill/>
                  <a:prstDash val="sysDot"/>
                </a:ln>
                <a:solidFill>
                  <a:schemeClr val="tx1">
                    <a:lumMod val="85000"/>
                    <a:lumOff val="15000"/>
                  </a:schemeClr>
                </a:solidFill>
                <a:latin typeface="+mn-ea"/>
                <a:cs typeface="+mn-ea"/>
              </a:rPr>
              <a:t>工具进行开发。</a:t>
            </a:r>
            <a:r>
              <a:rPr lang="en-US" altLang="zh-CN" sz="1400" dirty="0">
                <a:ln>
                  <a:noFill/>
                  <a:prstDash val="sysDot"/>
                </a:ln>
                <a:solidFill>
                  <a:schemeClr val="tx1">
                    <a:lumMod val="85000"/>
                    <a:lumOff val="15000"/>
                  </a:schemeClr>
                </a:solidFill>
                <a:latin typeface="+mn-ea"/>
                <a:cs typeface="+mn-ea"/>
                <a:sym typeface="+mn-ea"/>
              </a:rPr>
              <a:t>Idea</a:t>
            </a:r>
            <a:r>
              <a:rPr lang="zh-CN" altLang="en-US" sz="1400" dirty="0">
                <a:ln>
                  <a:noFill/>
                  <a:prstDash val="sysDot"/>
                </a:ln>
                <a:solidFill>
                  <a:schemeClr val="tx1">
                    <a:lumMod val="85000"/>
                    <a:lumOff val="15000"/>
                  </a:schemeClr>
                </a:solidFill>
                <a:latin typeface="+mn-ea"/>
                <a:cs typeface="+mn-ea"/>
              </a:rPr>
              <a:t>是一款功能强大且广泛使用的Java集成开发环境，它提供了丰富的插件和工具，能够极大地提高开发效率。例如，其代码自动完成、调试功能等，能帮助开发者快速定位和解决问题。</a:t>
            </a:r>
            <a:endParaRPr lang="zh-CN" altLang="en-US" sz="1400" dirty="0">
              <a:ln>
                <a:noFill/>
                <a:prstDash val="sysDot"/>
              </a:ln>
              <a:solidFill>
                <a:schemeClr val="tx1">
                  <a:lumMod val="85000"/>
                  <a:lumOff val="15000"/>
                </a:schemeClr>
              </a:solidFill>
              <a:latin typeface="+mn-ea"/>
              <a:cs typeface="+mn-ea"/>
            </a:endParaRPr>
          </a:p>
        </p:txBody>
      </p:sp>
      <p:sp>
        <p:nvSpPr>
          <p:cNvPr id="18" name="矩形 17"/>
          <p:cNvSpPr/>
          <p:nvPr>
            <p:custDataLst>
              <p:tags r:id="rId9"/>
            </p:custDataLst>
          </p:nvPr>
        </p:nvSpPr>
        <p:spPr>
          <a:xfrm>
            <a:off x="1784668" y="2459355"/>
            <a:ext cx="3160395" cy="442595"/>
          </a:xfrm>
          <a:prstGeom prst="rect">
            <a:avLst/>
          </a:prstGeom>
          <a:noFill/>
        </p:spPr>
        <p:txBody>
          <a:bodyPr wrap="square" lIns="0" tIns="0" rIns="0" bIns="0" rtlCol="0" anchor="b" anchorCtr="0">
            <a:noAutofit/>
          </a:bodyPr>
          <a:p>
            <a:pPr algn="ctr">
              <a:spcBef>
                <a:spcPct val="0"/>
              </a:spcBef>
              <a:spcAft>
                <a:spcPct val="0"/>
              </a:spcAft>
            </a:pPr>
            <a:r>
              <a:rPr lang="zh-CN" altLang="en-US" sz="2400" b="1" kern="0" dirty="0">
                <a:solidFill>
                  <a:schemeClr val="accent1"/>
                </a:solidFill>
                <a:latin typeface="+mn-ea"/>
                <a:cs typeface="+mn-ea"/>
              </a:rPr>
              <a:t>开发工具选择</a:t>
            </a:r>
            <a:endParaRPr lang="zh-CN" altLang="en-US" sz="2400" b="1" kern="0" dirty="0">
              <a:solidFill>
                <a:schemeClr val="accent1"/>
              </a:solidFill>
              <a:latin typeface="+mn-ea"/>
              <a:cs typeface="+mn-ea"/>
            </a:endParaRPr>
          </a:p>
        </p:txBody>
      </p:sp>
      <p:cxnSp>
        <p:nvCxnSpPr>
          <p:cNvPr id="19" name="直接连接符 18"/>
          <p:cNvCxnSpPr/>
          <p:nvPr>
            <p:custDataLst>
              <p:tags r:id="rId10"/>
            </p:custDataLst>
          </p:nvPr>
        </p:nvCxnSpPr>
        <p:spPr>
          <a:xfrm>
            <a:off x="8650287" y="5868670"/>
            <a:ext cx="356235" cy="0"/>
          </a:xfrm>
          <a:prstGeom prst="line">
            <a:avLst/>
          </a:prstGeom>
          <a:ln w="47625" cap="rnd">
            <a:solidFill>
              <a:schemeClr val="accent1"/>
            </a:solidFill>
          </a:ln>
        </p:spPr>
        <p:style>
          <a:lnRef idx="2">
            <a:schemeClr val="accent1"/>
          </a:lnRef>
          <a:fillRef idx="0">
            <a:srgbClr val="FFFFFF"/>
          </a:fillRef>
          <a:effectRef idx="0">
            <a:srgbClr val="FFFFFF"/>
          </a:effectRef>
          <a:fontRef idx="minor">
            <a:schemeClr val="tx1"/>
          </a:fontRef>
        </p:style>
      </p:cxnSp>
      <p:cxnSp>
        <p:nvCxnSpPr>
          <p:cNvPr id="30" name="直接连接符 29"/>
          <p:cNvCxnSpPr/>
          <p:nvPr>
            <p:custDataLst>
              <p:tags r:id="rId11"/>
            </p:custDataLst>
          </p:nvPr>
        </p:nvCxnSpPr>
        <p:spPr>
          <a:xfrm>
            <a:off x="3186748" y="5868670"/>
            <a:ext cx="356235" cy="0"/>
          </a:xfrm>
          <a:prstGeom prst="line">
            <a:avLst/>
          </a:prstGeom>
          <a:ln w="47625" cap="rnd">
            <a:solidFill>
              <a:schemeClr val="accent1"/>
            </a:solidFill>
          </a:ln>
        </p:spPr>
        <p:style>
          <a:lnRef idx="2">
            <a:schemeClr val="accent1"/>
          </a:lnRef>
          <a:fillRef idx="0">
            <a:srgbClr val="FFFFFF"/>
          </a:fillRef>
          <a:effectRef idx="0">
            <a:srgbClr val="FFFFFF"/>
          </a:effectRef>
          <a:fontRef idx="minor">
            <a:schemeClr val="tx1"/>
          </a:fontRef>
        </p:style>
      </p:cxnSp>
      <p:sp>
        <p:nvSpPr>
          <p:cNvPr id="20" name="椭圆 19"/>
          <p:cNvSpPr/>
          <p:nvPr>
            <p:custDataLst>
              <p:tags r:id="rId12"/>
            </p:custDataLst>
          </p:nvPr>
        </p:nvSpPr>
        <p:spPr>
          <a:xfrm>
            <a:off x="2919413" y="1443355"/>
            <a:ext cx="890270" cy="890270"/>
          </a:xfrm>
          <a:prstGeom prst="ellipse">
            <a:avLst/>
          </a:prstGeom>
          <a:solidFill>
            <a:schemeClr val="accent1">
              <a:alpha val="15000"/>
            </a:schemeClr>
          </a:solidFill>
          <a:ln w="38100">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latin typeface="MiSans Demibold" charset="0"/>
              <a:sym typeface="MiSans Demibold" charset="0"/>
            </a:endParaRPr>
          </a:p>
        </p:txBody>
      </p:sp>
      <p:sp>
        <p:nvSpPr>
          <p:cNvPr id="21" name="椭圆 20"/>
          <p:cNvSpPr/>
          <p:nvPr>
            <p:custDataLst>
              <p:tags r:id="rId13"/>
            </p:custDataLst>
          </p:nvPr>
        </p:nvSpPr>
        <p:spPr>
          <a:xfrm>
            <a:off x="2949893" y="1442720"/>
            <a:ext cx="829945" cy="829945"/>
          </a:xfrm>
          <a:prstGeom prst="ellipse">
            <a:avLst/>
          </a:prstGeom>
          <a:ln w="38100">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dirty="0">
              <a:latin typeface="MiSans Demibold" charset="0"/>
              <a:sym typeface="MiSans Demibold" charset="0"/>
            </a:endParaRPr>
          </a:p>
        </p:txBody>
      </p:sp>
      <p:pic>
        <p:nvPicPr>
          <p:cNvPr id="22" name="图形 16" descr="333438303937363b333438313038303bd7e9d6afbcdcb9b9"/>
          <p:cNvPicPr>
            <a:picLocks noChangeAspect="1"/>
          </p:cNvPicPr>
          <p:nvPr>
            <p:custDataLst>
              <p:tags r:id="rId14"/>
            </p:custDataLst>
          </p:nvPr>
        </p:nvPicPr>
        <p:blipFill>
          <a:blip r:embed="rId15">
            <a:extLst>
              <a:ext uri="{96DAC541-7B7A-43D3-8B79-37D633B846F1}">
                <asvg:svgBlip xmlns:asvg="http://schemas.microsoft.com/office/drawing/2016/SVG/main" r:embed="rId16"/>
              </a:ext>
            </a:extLst>
          </a:blip>
          <a:stretch>
            <a:fillRect/>
          </a:stretch>
        </p:blipFill>
        <p:spPr>
          <a:xfrm>
            <a:off x="3202623" y="1696085"/>
            <a:ext cx="323642" cy="323642"/>
          </a:xfrm>
          <a:prstGeom prst="rect">
            <a:avLst/>
          </a:prstGeom>
        </p:spPr>
      </p:pic>
      <p:pic>
        <p:nvPicPr>
          <p:cNvPr id="23" name="图形 17" descr="333438303937363b333438313039323bcfeec4bfbcc6bbae"/>
          <p:cNvPicPr>
            <a:picLocks noChangeAspect="1"/>
          </p:cNvPicPr>
          <p:nvPr>
            <p:custDataLst>
              <p:tags r:id="rId17"/>
            </p:custDataLst>
          </p:nvPr>
        </p:nvPicPr>
        <p:blipFill>
          <a:blip r:embed="rId18">
            <a:extLst>
              <a:ext uri="{96DAC541-7B7A-43D3-8B79-37D633B846F1}">
                <asvg:svgBlip xmlns:asvg="http://schemas.microsoft.com/office/drawing/2016/SVG/main" r:embed="rId19"/>
              </a:ext>
            </a:extLst>
          </a:blip>
          <a:stretch>
            <a:fillRect/>
          </a:stretch>
        </p:blipFill>
        <p:spPr>
          <a:xfrm>
            <a:off x="8666162" y="1695450"/>
            <a:ext cx="323851" cy="323851"/>
          </a:xfrm>
          <a:prstGeom prst="rect">
            <a:avLst/>
          </a:prstGeom>
        </p:spPr>
      </p:pic>
    </p:spTree>
    <p:custDataLst>
      <p:tags r:id="rId20"/>
    </p:custData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data/temp/1fe159d1-f5a2-11ef-9ba7-366f01982199.jpg1fe159d1-f5a2-11ef-9ba7-366f01982199"/>
          <p:cNvPicPr>
            <a:picLocks noChangeAspect="1"/>
          </p:cNvPicPr>
          <p:nvPr>
            <p:custDataLst>
              <p:tags r:id="rId1"/>
            </p:custDataLst>
          </p:nvPr>
        </p:nvPicPr>
        <p:blipFill>
          <a:blip r:embed="rId2"/>
          <a:srcRect l="11847" r="11847"/>
          <a:stretch>
            <a:fillRect/>
          </a:stretch>
        </p:blipFill>
        <p:spPr>
          <a:xfrm>
            <a:off x="5920740" y="0"/>
            <a:ext cx="6277610" cy="6857365"/>
          </a:xfrm>
          <a:custGeom>
            <a:avLst/>
            <a:gdLst/>
            <a:ahLst/>
            <a:cxnLst>
              <a:cxn ang="3">
                <a:pos x="hc" y="t"/>
              </a:cxn>
              <a:cxn ang="cd2">
                <a:pos x="l" y="vc"/>
              </a:cxn>
              <a:cxn ang="cd4">
                <a:pos x="hc" y="b"/>
              </a:cxn>
              <a:cxn ang="0">
                <a:pos x="r" y="vc"/>
              </a:cxn>
            </a:cxnLst>
            <a:rect l="l" t="t" r="r" b="b"/>
            <a:pathLst>
              <a:path w="9886" h="10799">
                <a:moveTo>
                  <a:pt x="2361" y="0"/>
                </a:moveTo>
                <a:lnTo>
                  <a:pt x="9886" y="0"/>
                </a:lnTo>
                <a:lnTo>
                  <a:pt x="9886" y="10799"/>
                </a:lnTo>
                <a:lnTo>
                  <a:pt x="2232" y="10798"/>
                </a:lnTo>
                <a:lnTo>
                  <a:pt x="0" y="5399"/>
                </a:lnTo>
                <a:lnTo>
                  <a:pt x="2361" y="0"/>
                </a:lnTo>
                <a:close/>
              </a:path>
            </a:pathLst>
          </a:custGeom>
          <a:solidFill>
            <a:schemeClr val="accent1"/>
          </a:solidFill>
          <a:ln>
            <a:solidFill>
              <a:schemeClr val="accent1">
                <a:alpha val="20000"/>
              </a:schemeClr>
            </a:solidFill>
          </a:ln>
        </p:spPr>
      </p:pic>
      <p:sp>
        <p:nvSpPr>
          <p:cNvPr id="3" name="标题 2"/>
          <p:cNvSpPr>
            <a:spLocks noGrp="1"/>
          </p:cNvSpPr>
          <p:nvPr>
            <p:ph type="title"/>
            <p:custDataLst>
              <p:tags r:id="rId3"/>
            </p:custDataLst>
          </p:nvPr>
        </p:nvSpPr>
        <p:spPr>
          <a:xfrm>
            <a:off x="907732" y="1591309"/>
            <a:ext cx="4014787" cy="1462088"/>
          </a:xfrm>
        </p:spPr>
        <p:txBody>
          <a:bodyPr lIns="0" tIns="0" rIns="0" bIns="0" anchor="t" anchorCtr="0">
            <a:noAutofit/>
          </a:bodyPr>
          <a:lstStyle/>
          <a:p>
            <a:pPr algn="l"/>
            <a:r>
              <a:rPr lang="zh-CN" altLang="en-US" sz="4400" dirty="0"/>
              <a:t>开发工具与数据库</a:t>
            </a:r>
            <a:endParaRPr lang="zh-CN" altLang="en-US" sz="4400" dirty="0"/>
          </a:p>
        </p:txBody>
      </p:sp>
      <p:sp>
        <p:nvSpPr>
          <p:cNvPr id="6" name="图形 4"/>
          <p:cNvSpPr/>
          <p:nvPr>
            <p:custDataLst>
              <p:tags r:id="rId4"/>
            </p:custDataLst>
          </p:nvPr>
        </p:nvSpPr>
        <p:spPr>
          <a:xfrm rot="10800000">
            <a:off x="5753735" y="0"/>
            <a:ext cx="1983740" cy="6858635"/>
          </a:xfrm>
          <a:custGeom>
            <a:avLst/>
            <a:gdLst>
              <a:gd name="connsiteX0" fmla="*/ 0 w 4532499"/>
              <a:gd name="connsiteY0" fmla="*/ 0 h 6847690"/>
              <a:gd name="connsiteX1" fmla="*/ 1343436 w 4532499"/>
              <a:gd name="connsiteY1" fmla="*/ 0 h 6847690"/>
              <a:gd name="connsiteX2" fmla="*/ 4532500 w 4532499"/>
              <a:gd name="connsiteY2" fmla="*/ 3423846 h 6847690"/>
              <a:gd name="connsiteX3" fmla="*/ 1343436 w 4532499"/>
              <a:gd name="connsiteY3" fmla="*/ 6847691 h 6847690"/>
              <a:gd name="connsiteX4" fmla="*/ 0 w 4532499"/>
              <a:gd name="connsiteY4" fmla="*/ 6847691 h 6847690"/>
              <a:gd name="connsiteX5" fmla="*/ 3205041 w 4532499"/>
              <a:gd name="connsiteY5" fmla="*/ 3423846 h 6847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32499" h="6847690">
                <a:moveTo>
                  <a:pt x="0" y="0"/>
                </a:moveTo>
                <a:lnTo>
                  <a:pt x="1343436" y="0"/>
                </a:lnTo>
                <a:lnTo>
                  <a:pt x="4532500" y="3423846"/>
                </a:lnTo>
                <a:lnTo>
                  <a:pt x="1343436" y="6847691"/>
                </a:lnTo>
                <a:lnTo>
                  <a:pt x="0" y="6847691"/>
                </a:lnTo>
                <a:lnTo>
                  <a:pt x="3205041" y="3423846"/>
                </a:lnTo>
                <a:close/>
              </a:path>
            </a:pathLst>
          </a:custGeom>
          <a:gradFill>
            <a:gsLst>
              <a:gs pos="0">
                <a:schemeClr val="accent1">
                  <a:lumMod val="75000"/>
                </a:schemeClr>
              </a:gs>
              <a:gs pos="100000">
                <a:schemeClr val="accent1">
                  <a:lumMod val="60000"/>
                  <a:lumOff val="40000"/>
                </a:schemeClr>
              </a:gs>
            </a:gsLst>
            <a:lin ang="5400000" scaled="1"/>
          </a:gradFill>
          <a:ln w="16801" cap="flat">
            <a:noFill/>
            <a:prstDash val="solid"/>
            <a:miter/>
          </a:ln>
        </p:spPr>
        <p:txBody>
          <a:bodyPr rtlCol="0" anchor="ctr"/>
          <a:lstStyle/>
          <a:p>
            <a:endParaRPr lang="zh-CN" altLang="en-US" dirty="0">
              <a:solidFill>
                <a:schemeClr val="accent6"/>
              </a:solidFill>
              <a:latin typeface="MiSans Demibold" charset="0"/>
              <a:sym typeface="MiSans Demibold" charset="0"/>
            </a:endParaRPr>
          </a:p>
        </p:txBody>
      </p:sp>
      <p:sp>
        <p:nvSpPr>
          <p:cNvPr id="7" name="任意多边形: 形状 6"/>
          <p:cNvSpPr/>
          <p:nvPr>
            <p:custDataLst>
              <p:tags r:id="rId5"/>
            </p:custDataLst>
          </p:nvPr>
        </p:nvSpPr>
        <p:spPr>
          <a:xfrm>
            <a:off x="5519420" y="-635"/>
            <a:ext cx="1508125" cy="6858635"/>
          </a:xfrm>
          <a:custGeom>
            <a:avLst/>
            <a:gdLst>
              <a:gd name="connsiteX0" fmla="*/ 1410247 w 1508125"/>
              <a:gd name="connsiteY0" fmla="*/ 0 h 6858635"/>
              <a:gd name="connsiteX1" fmla="*/ 1508125 w 1508125"/>
              <a:gd name="connsiteY1" fmla="*/ 0 h 6858635"/>
              <a:gd name="connsiteX2" fmla="*/ 109273 w 1508125"/>
              <a:gd name="connsiteY2" fmla="*/ 3441458 h 6858635"/>
              <a:gd name="connsiteX3" fmla="*/ 108509 w 1508125"/>
              <a:gd name="connsiteY3" fmla="*/ 3441471 h 6858635"/>
              <a:gd name="connsiteX4" fmla="*/ 1493656 w 1508125"/>
              <a:gd name="connsiteY4" fmla="*/ 6858635 h 6858635"/>
              <a:gd name="connsiteX5" fmla="*/ 1400449 w 1508125"/>
              <a:gd name="connsiteY5" fmla="*/ 6858635 h 6858635"/>
              <a:gd name="connsiteX6" fmla="*/ 1881 w 1508125"/>
              <a:gd name="connsiteY6" fmla="*/ 3443337 h 6858635"/>
              <a:gd name="connsiteX7" fmla="*/ 0 w 1508125"/>
              <a:gd name="connsiteY7" fmla="*/ 3443370 h 6858635"/>
              <a:gd name="connsiteX8" fmla="*/ 1410247 w 1508125"/>
              <a:gd name="connsiteY8" fmla="*/ 0 h 6858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8125" h="6858635">
                <a:moveTo>
                  <a:pt x="1410247" y="0"/>
                </a:moveTo>
                <a:lnTo>
                  <a:pt x="1508125" y="0"/>
                </a:lnTo>
                <a:lnTo>
                  <a:pt x="109273" y="3441458"/>
                </a:lnTo>
                <a:lnTo>
                  <a:pt x="108509" y="3441471"/>
                </a:lnTo>
                <a:lnTo>
                  <a:pt x="1493656" y="6858635"/>
                </a:lnTo>
                <a:lnTo>
                  <a:pt x="1400449" y="6858635"/>
                </a:lnTo>
                <a:lnTo>
                  <a:pt x="1881" y="3443337"/>
                </a:lnTo>
                <a:lnTo>
                  <a:pt x="0" y="3443370"/>
                </a:lnTo>
                <a:lnTo>
                  <a:pt x="1410247" y="0"/>
                </a:ln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MiSans Demibold" charset="0"/>
              <a:sym typeface="MiSans Demibold" charset="0"/>
            </a:endParaRPr>
          </a:p>
        </p:txBody>
      </p:sp>
      <p:sp>
        <p:nvSpPr>
          <p:cNvPr id="10" name="矩形 9"/>
          <p:cNvSpPr/>
          <p:nvPr>
            <p:custDataLst>
              <p:tags r:id="rId6"/>
            </p:custDataLst>
          </p:nvPr>
        </p:nvSpPr>
        <p:spPr>
          <a:xfrm>
            <a:off x="923925" y="4117340"/>
            <a:ext cx="4596130" cy="2305050"/>
          </a:xfrm>
          <a:prstGeom prst="rect">
            <a:avLst/>
          </a:prstGeom>
          <a:noFill/>
        </p:spPr>
        <p:txBody>
          <a:bodyPr wrap="square" lIns="0" tIns="0" rIns="0" bIns="0" rtlCol="0" anchor="t" anchorCtr="0">
            <a:normAutofit/>
          </a:bodyPr>
          <a:p>
            <a:pPr marL="0" algn="l" rtl="0" eaLnBrk="1" latinLnBrk="0" hangingPunct="1">
              <a:lnSpc>
                <a:spcPct val="150000"/>
              </a:lnSpc>
              <a:spcBef>
                <a:spcPts val="0"/>
              </a:spcBef>
              <a:spcAft>
                <a:spcPts val="0"/>
              </a:spcAft>
            </a:pPr>
            <a:r>
              <a:rPr lang="zh-CN" altLang="en-US" sz="1600" kern="0" dirty="0">
                <a:ln>
                  <a:noFill/>
                  <a:prstDash val="sysDot"/>
                </a:ln>
                <a:solidFill>
                  <a:schemeClr val="tx1">
                    <a:lumMod val="85000"/>
                    <a:lumOff val="15000"/>
                  </a:schemeClr>
                </a:solidFill>
                <a:latin typeface="+mn-ea"/>
                <a:sym typeface="+mn-ea"/>
              </a:rPr>
              <a:t>在开发过程中，需要对</a:t>
            </a:r>
            <a:r>
              <a:rPr lang="en-US" altLang="zh-CN" sz="1600" kern="0" dirty="0">
                <a:ln>
                  <a:noFill/>
                  <a:prstDash val="sysDot"/>
                </a:ln>
                <a:solidFill>
                  <a:schemeClr val="tx1">
                    <a:lumMod val="85000"/>
                    <a:lumOff val="15000"/>
                  </a:schemeClr>
                </a:solidFill>
                <a:latin typeface="+mn-ea"/>
                <a:sym typeface="+mn-ea"/>
              </a:rPr>
              <a:t>Idea</a:t>
            </a:r>
            <a:r>
              <a:rPr lang="zh-CN" altLang="en-US" sz="1600" kern="0" dirty="0">
                <a:ln>
                  <a:noFill/>
                  <a:prstDash val="sysDot"/>
                </a:ln>
                <a:solidFill>
                  <a:schemeClr val="tx1">
                    <a:lumMod val="85000"/>
                    <a:lumOff val="15000"/>
                  </a:schemeClr>
                </a:solidFill>
                <a:latin typeface="+mn-ea"/>
                <a:sym typeface="+mn-ea"/>
              </a:rPr>
              <a:t>和MySQL进行相关配置。如在</a:t>
            </a:r>
            <a:r>
              <a:rPr lang="en-US" altLang="zh-CN" sz="1600" kern="0" dirty="0">
                <a:ln>
                  <a:noFill/>
                  <a:prstDash val="sysDot"/>
                </a:ln>
                <a:solidFill>
                  <a:schemeClr val="tx1">
                    <a:lumMod val="85000"/>
                    <a:lumOff val="15000"/>
                  </a:schemeClr>
                </a:solidFill>
                <a:latin typeface="+mn-ea"/>
                <a:sym typeface="+mn-ea"/>
              </a:rPr>
              <a:t>Idea</a:t>
            </a:r>
            <a:r>
              <a:rPr lang="zh-CN" altLang="en-US" sz="1600" kern="0" dirty="0">
                <a:ln>
                  <a:noFill/>
                  <a:prstDash val="sysDot"/>
                </a:ln>
                <a:solidFill>
                  <a:schemeClr val="tx1">
                    <a:lumMod val="85000"/>
                    <a:lumOff val="15000"/>
                  </a:schemeClr>
                </a:solidFill>
                <a:latin typeface="+mn-ea"/>
                <a:sym typeface="+mn-ea"/>
              </a:rPr>
              <a:t>中配置Java开发环境，导入项目所需的各种库文件；在MySQL中创建数据库和相应的数据表，设置用户权限等，以确保系统能够正常连接和操作数据库。</a:t>
            </a:r>
            <a:endParaRPr lang="zh-CN" altLang="en-US" sz="1600" kern="0" dirty="0">
              <a:ln>
                <a:noFill/>
                <a:prstDash val="sysDot"/>
              </a:ln>
              <a:solidFill>
                <a:schemeClr val="tx1">
                  <a:lumMod val="85000"/>
                  <a:lumOff val="15000"/>
                </a:schemeClr>
              </a:solidFill>
              <a:latin typeface="+mn-ea"/>
              <a:sym typeface="+mn-ea"/>
            </a:endParaRPr>
          </a:p>
        </p:txBody>
      </p:sp>
      <p:sp>
        <p:nvSpPr>
          <p:cNvPr id="11" name="圆角矩形 13"/>
          <p:cNvSpPr/>
          <p:nvPr>
            <p:custDataLst>
              <p:tags r:id="rId7"/>
            </p:custDataLst>
          </p:nvPr>
        </p:nvSpPr>
        <p:spPr>
          <a:xfrm>
            <a:off x="924312" y="3474955"/>
            <a:ext cx="1827836" cy="527735"/>
          </a:xfrm>
          <a:prstGeom prst="roundRect">
            <a:avLst>
              <a:gd name="adj" fmla="val 20150"/>
            </a:avLst>
          </a:prstGeom>
          <a:gradFill>
            <a:gsLst>
              <a:gs pos="0">
                <a:schemeClr val="accent1"/>
              </a:gs>
              <a:gs pos="100000">
                <a:schemeClr val="accent1">
                  <a:lumMod val="60000"/>
                  <a:lumOff val="40000"/>
                </a:schemeClr>
              </a:gs>
            </a:gsLst>
            <a:lin ang="0" scaled="0"/>
          </a:gradFill>
          <a:ln>
            <a:noFill/>
          </a:ln>
          <a:effectLst>
            <a:outerShdw blurRad="127000" dist="38100" dir="2700000" algn="tl" rotWithShape="0">
              <a:schemeClr val="accent1">
                <a:alpha val="25000"/>
              </a:schemeClr>
            </a:outerShdw>
          </a:effectLst>
        </p:spPr>
        <p:style>
          <a:lnRef idx="2">
            <a:srgbClr val="376FFF">
              <a:shade val="50000"/>
            </a:srgbClr>
          </a:lnRef>
          <a:fillRef idx="1">
            <a:srgbClr val="376FFF"/>
          </a:fillRef>
          <a:effectRef idx="0">
            <a:srgbClr val="376FFF"/>
          </a:effectRef>
          <a:fontRef idx="minor">
            <a:srgbClr val="FFFFFF"/>
          </a:fontRef>
        </p:style>
        <p:txBody>
          <a:bodyPr vertOverflow="overflow" horzOverflow="overflow" vert="horz" wrap="square" lIns="0" tIns="0" rIns="0" bIns="0" numCol="1" spcCol="0" rtlCol="0" fromWordArt="0" anchor="ctr" anchorCtr="0" forceAA="0" compatLnSpc="1">
            <a:noAutofit/>
          </a:bodyPr>
          <a:p>
            <a:pPr algn="ctr">
              <a:spcBef>
                <a:spcPct val="0"/>
              </a:spcBef>
              <a:spcAft>
                <a:spcPct val="0"/>
              </a:spcAft>
            </a:pPr>
            <a:r>
              <a:rPr lang="zh-CN" altLang="en-US" sz="2000" b="1" dirty="0">
                <a:uFillTx/>
                <a:latin typeface="+mn-ea"/>
                <a:cs typeface="+mn-ea"/>
                <a:sym typeface="+mn-ea"/>
              </a:rPr>
              <a:t>相关配置</a:t>
            </a:r>
            <a:endParaRPr lang="zh-CN" altLang="en-US" sz="2000" b="1" dirty="0">
              <a:uFillTx/>
              <a:latin typeface="+mn-ea"/>
              <a:cs typeface="+mn-ea"/>
              <a:sym typeface="+mn-ea"/>
            </a:endParaRPr>
          </a:p>
        </p:txBody>
      </p:sp>
    </p:spTree>
    <p:custDataLst>
      <p:tags r:id="rId8"/>
    </p:custData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a:lstStyle/>
          <a:p>
            <a:r>
              <a:rPr lang="zh-CN" altLang="en-US"/>
              <a:t>系统项目结构</a:t>
            </a:r>
            <a:endParaRPr lang="zh-CN" altLang="en-US"/>
          </a:p>
        </p:txBody>
      </p:sp>
      <p:sp>
        <p:nvSpPr>
          <p:cNvPr id="3" name="任意多边形: 形状 5"/>
          <p:cNvSpPr>
            <a:spLocks noChangeAspect="1"/>
          </p:cNvSpPr>
          <p:nvPr>
            <p:custDataLst>
              <p:tags r:id="rId2"/>
            </p:custDataLst>
          </p:nvPr>
        </p:nvSpPr>
        <p:spPr>
          <a:xfrm>
            <a:off x="-13319" y="2417575"/>
            <a:ext cx="12205936" cy="4440691"/>
          </a:xfrm>
          <a:custGeom>
            <a:avLst/>
            <a:gdLst>
              <a:gd name="connsiteX0" fmla="*/ 0 w 12205318"/>
              <a:gd name="connsiteY0" fmla="*/ 0 h 4440466"/>
              <a:gd name="connsiteX1" fmla="*/ 2537856 w 12205318"/>
              <a:gd name="connsiteY1" fmla="*/ 0 h 4440466"/>
              <a:gd name="connsiteX2" fmla="*/ 2547059 w 12205318"/>
              <a:gd name="connsiteY2" fmla="*/ 60299 h 4440466"/>
              <a:gd name="connsiteX3" fmla="*/ 3305334 w 12205318"/>
              <a:gd name="connsiteY3" fmla="*/ 678311 h 4440466"/>
              <a:gd name="connsiteX4" fmla="*/ 4063609 w 12205318"/>
              <a:gd name="connsiteY4" fmla="*/ 60299 h 4440466"/>
              <a:gd name="connsiteX5" fmla="*/ 4072812 w 12205318"/>
              <a:gd name="connsiteY5" fmla="*/ 0 h 4440466"/>
              <a:gd name="connsiteX6" fmla="*/ 7982863 w 12205318"/>
              <a:gd name="connsiteY6" fmla="*/ 0 h 4440466"/>
              <a:gd name="connsiteX7" fmla="*/ 7992066 w 12205318"/>
              <a:gd name="connsiteY7" fmla="*/ 60299 h 4440466"/>
              <a:gd name="connsiteX8" fmla="*/ 8750341 w 12205318"/>
              <a:gd name="connsiteY8" fmla="*/ 678311 h 4440466"/>
              <a:gd name="connsiteX9" fmla="*/ 9508616 w 12205318"/>
              <a:gd name="connsiteY9" fmla="*/ 60299 h 4440466"/>
              <a:gd name="connsiteX10" fmla="*/ 9517819 w 12205318"/>
              <a:gd name="connsiteY10" fmla="*/ 0 h 4440466"/>
              <a:gd name="connsiteX11" fmla="*/ 12205318 w 12205318"/>
              <a:gd name="connsiteY11" fmla="*/ 0 h 4440466"/>
              <a:gd name="connsiteX12" fmla="*/ 12205318 w 12205318"/>
              <a:gd name="connsiteY12" fmla="*/ 4440466 h 4440466"/>
              <a:gd name="connsiteX13" fmla="*/ 0 w 12205318"/>
              <a:gd name="connsiteY13" fmla="*/ 4440466 h 4440466"/>
              <a:gd name="connsiteX14" fmla="*/ 0 w 12205318"/>
              <a:gd name="connsiteY14" fmla="*/ 0 h 444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205318" h="4440466">
                <a:moveTo>
                  <a:pt x="0" y="0"/>
                </a:moveTo>
                <a:lnTo>
                  <a:pt x="2537856" y="0"/>
                </a:lnTo>
                <a:lnTo>
                  <a:pt x="2547059" y="60299"/>
                </a:lnTo>
                <a:cubicBezTo>
                  <a:pt x="2619232" y="412998"/>
                  <a:pt x="2931300" y="678311"/>
                  <a:pt x="3305334" y="678311"/>
                </a:cubicBezTo>
                <a:cubicBezTo>
                  <a:pt x="3679369" y="678311"/>
                  <a:pt x="3991437" y="412998"/>
                  <a:pt x="4063609" y="60299"/>
                </a:cubicBezTo>
                <a:lnTo>
                  <a:pt x="4072812" y="0"/>
                </a:lnTo>
                <a:lnTo>
                  <a:pt x="7982863" y="0"/>
                </a:lnTo>
                <a:lnTo>
                  <a:pt x="7992066" y="60299"/>
                </a:lnTo>
                <a:cubicBezTo>
                  <a:pt x="8064239" y="412998"/>
                  <a:pt x="8376307" y="678311"/>
                  <a:pt x="8750341" y="678311"/>
                </a:cubicBezTo>
                <a:cubicBezTo>
                  <a:pt x="9124375" y="678311"/>
                  <a:pt x="9436443" y="412998"/>
                  <a:pt x="9508616" y="60299"/>
                </a:cubicBezTo>
                <a:lnTo>
                  <a:pt x="9517819" y="0"/>
                </a:lnTo>
                <a:lnTo>
                  <a:pt x="12205318" y="0"/>
                </a:lnTo>
                <a:lnTo>
                  <a:pt x="12205318" y="4440466"/>
                </a:lnTo>
                <a:lnTo>
                  <a:pt x="0" y="4440466"/>
                </a:lnTo>
                <a:lnTo>
                  <a:pt x="0" y="0"/>
                </a:lnTo>
                <a:close/>
              </a:path>
            </a:pathLst>
          </a:custGeom>
          <a:gradFill>
            <a:gsLst>
              <a:gs pos="0">
                <a:schemeClr val="accent1"/>
              </a:gs>
              <a:gs pos="100000">
                <a:schemeClr val="accent1">
                  <a:alpha val="80000"/>
                </a:schemeClr>
              </a:gs>
            </a:gsLst>
            <a:lin ang="144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latin typeface="MiSans Demibold" charset="0"/>
              <a:sym typeface="MiSans Demibold" charset="0"/>
            </a:endParaRPr>
          </a:p>
        </p:txBody>
      </p:sp>
      <p:sp>
        <p:nvSpPr>
          <p:cNvPr id="5" name="矩形 4"/>
          <p:cNvSpPr/>
          <p:nvPr>
            <p:custDataLst>
              <p:tags r:id="rId3"/>
            </p:custDataLst>
          </p:nvPr>
        </p:nvSpPr>
        <p:spPr>
          <a:xfrm>
            <a:off x="1060520" y="3864178"/>
            <a:ext cx="4462726" cy="2599573"/>
          </a:xfrm>
          <a:prstGeom prst="rect">
            <a:avLst/>
          </a:prstGeom>
        </p:spPr>
        <p:txBody>
          <a:bodyPr wrap="square" lIns="0" tIns="0" rIns="0" bIns="0" anchor="t" anchorCtr="0">
            <a:noAutofit/>
          </a:bodyPr>
          <a:p>
            <a:pPr algn="just">
              <a:lnSpc>
                <a:spcPct val="150000"/>
              </a:lnSpc>
              <a:spcBef>
                <a:spcPct val="0"/>
              </a:spcBef>
              <a:spcAft>
                <a:spcPct val="0"/>
              </a:spcAft>
            </a:pPr>
            <a:r>
              <a:rPr lang="zh-CN" altLang="en-US" dirty="0">
                <a:solidFill>
                  <a:srgbClr val="FFFFFF"/>
                </a:solidFill>
                <a:latin typeface="+mn-ea"/>
                <a:cs typeface="+mn-ea"/>
              </a:rPr>
              <a:t>Java Resources文件夹包含src目录，src下又细分多个包，如com.dao、com.entity、com.filter、com.servlet、com.util等。这些包分别存放数据访问层接口与实现类、实体类、过滤器类、Servlet类以及工具类等，清晰地划分了项目的功能模块。</a:t>
            </a:r>
            <a:endParaRPr lang="zh-CN" altLang="en-US" dirty="0">
              <a:solidFill>
                <a:srgbClr val="FFFFFF"/>
              </a:solidFill>
              <a:latin typeface="+mn-ea"/>
              <a:cs typeface="+mn-ea"/>
            </a:endParaRPr>
          </a:p>
        </p:txBody>
      </p:sp>
      <p:sp>
        <p:nvSpPr>
          <p:cNvPr id="4" name="矩形 3"/>
          <p:cNvSpPr/>
          <p:nvPr>
            <p:custDataLst>
              <p:tags r:id="rId4"/>
            </p:custDataLst>
          </p:nvPr>
        </p:nvSpPr>
        <p:spPr>
          <a:xfrm>
            <a:off x="6505921" y="3864178"/>
            <a:ext cx="4462725" cy="2599573"/>
          </a:xfrm>
          <a:prstGeom prst="rect">
            <a:avLst/>
          </a:prstGeom>
        </p:spPr>
        <p:txBody>
          <a:bodyPr wrap="square" lIns="0" tIns="0" rIns="0" bIns="0" anchor="t" anchorCtr="0">
            <a:noAutofit/>
          </a:bodyPr>
          <a:p>
            <a:pPr algn="just">
              <a:lnSpc>
                <a:spcPct val="150000"/>
              </a:lnSpc>
              <a:spcBef>
                <a:spcPct val="0"/>
              </a:spcBef>
              <a:spcAft>
                <a:spcPct val="0"/>
              </a:spcAft>
            </a:pPr>
            <a:r>
              <a:rPr lang="en-US" altLang="zh-CN" b="1">
                <a:solidFill>
                  <a:srgbClr val="FFFFFF"/>
                </a:solidFill>
                <a:latin typeface="+mn-ea"/>
                <a:cs typeface="+mn-ea"/>
                <a:sym typeface="+mn-ea"/>
              </a:rPr>
              <a:t>webapp</a:t>
            </a:r>
            <a:r>
              <a:rPr lang="zh-CN" altLang="en-US" dirty="0">
                <a:solidFill>
                  <a:srgbClr val="FFFFFF"/>
                </a:solidFill>
                <a:latin typeface="+mn-ea"/>
                <a:cs typeface="+mn-ea"/>
              </a:rPr>
              <a:t>文件夹是存放Web相关资源的地方，包含众多JSP页面，如addbook.jsp、bookmanage.jsp、listbook.jsp等。这些页面负责提供用户交互界面，实现系统的各种功能展示和操作。</a:t>
            </a:r>
            <a:endParaRPr lang="zh-CN" altLang="en-US" dirty="0">
              <a:solidFill>
                <a:srgbClr val="FFFFFF"/>
              </a:solidFill>
              <a:latin typeface="+mn-ea"/>
              <a:cs typeface="+mn-ea"/>
            </a:endParaRPr>
          </a:p>
        </p:txBody>
      </p:sp>
      <p:sp>
        <p:nvSpPr>
          <p:cNvPr id="16" name="矩形 15"/>
          <p:cNvSpPr/>
          <p:nvPr>
            <p:custDataLst>
              <p:tags r:id="rId5"/>
            </p:custDataLst>
          </p:nvPr>
        </p:nvSpPr>
        <p:spPr>
          <a:xfrm>
            <a:off x="1060520" y="3168818"/>
            <a:ext cx="4462371" cy="581054"/>
          </a:xfrm>
          <a:prstGeom prst="rect">
            <a:avLst/>
          </a:prstGeom>
        </p:spPr>
        <p:txBody>
          <a:bodyPr wrap="square" lIns="0" tIns="0" rIns="0" bIns="0" anchor="b" anchorCtr="0">
            <a:noAutofit/>
          </a:bodyPr>
          <a:p>
            <a:pPr algn="ctr">
              <a:spcBef>
                <a:spcPct val="0"/>
              </a:spcBef>
              <a:spcAft>
                <a:spcPct val="0"/>
              </a:spcAft>
            </a:pPr>
            <a:r>
              <a:rPr lang="zh-CN" altLang="en-US" sz="2800" b="1">
                <a:solidFill>
                  <a:srgbClr val="FFFFFF"/>
                </a:solidFill>
                <a:latin typeface="+mn-ea"/>
                <a:cs typeface="+mn-ea"/>
              </a:rPr>
              <a:t>Java Resources文件夹</a:t>
            </a:r>
            <a:endParaRPr lang="zh-CN" altLang="en-US" sz="2800" b="1">
              <a:solidFill>
                <a:srgbClr val="FFFFFF"/>
              </a:solidFill>
              <a:latin typeface="+mn-ea"/>
              <a:cs typeface="+mn-ea"/>
            </a:endParaRPr>
          </a:p>
        </p:txBody>
      </p:sp>
      <p:sp>
        <p:nvSpPr>
          <p:cNvPr id="17" name="矩形 16"/>
          <p:cNvSpPr/>
          <p:nvPr>
            <p:custDataLst>
              <p:tags r:id="rId6"/>
            </p:custDataLst>
          </p:nvPr>
        </p:nvSpPr>
        <p:spPr>
          <a:xfrm>
            <a:off x="6505921" y="3168818"/>
            <a:ext cx="4462371" cy="581054"/>
          </a:xfrm>
          <a:prstGeom prst="rect">
            <a:avLst/>
          </a:prstGeom>
        </p:spPr>
        <p:txBody>
          <a:bodyPr wrap="square" lIns="0" tIns="0" rIns="0" bIns="0" anchor="b" anchorCtr="0">
            <a:noAutofit/>
          </a:bodyPr>
          <a:p>
            <a:pPr algn="ctr">
              <a:spcBef>
                <a:spcPct val="0"/>
              </a:spcBef>
              <a:spcAft>
                <a:spcPct val="0"/>
              </a:spcAft>
            </a:pPr>
            <a:r>
              <a:rPr lang="en-US" altLang="zh-CN" sz="2800" b="1">
                <a:solidFill>
                  <a:srgbClr val="FFFFFF"/>
                </a:solidFill>
                <a:latin typeface="+mn-ea"/>
                <a:cs typeface="+mn-ea"/>
              </a:rPr>
              <a:t>webapp</a:t>
            </a:r>
            <a:r>
              <a:rPr lang="zh-CN" altLang="en-US" sz="2800" b="1">
                <a:solidFill>
                  <a:srgbClr val="FFFFFF"/>
                </a:solidFill>
                <a:latin typeface="+mn-ea"/>
                <a:cs typeface="+mn-ea"/>
              </a:rPr>
              <a:t>文件夹</a:t>
            </a:r>
            <a:endParaRPr lang="zh-CN" altLang="en-US" sz="2800" b="1">
              <a:solidFill>
                <a:srgbClr val="FFFFFF"/>
              </a:solidFill>
              <a:latin typeface="+mn-ea"/>
              <a:cs typeface="+mn-ea"/>
            </a:endParaRPr>
          </a:p>
        </p:txBody>
      </p:sp>
      <p:sp>
        <p:nvSpPr>
          <p:cNvPr id="18" name="椭圆 17"/>
          <p:cNvSpPr>
            <a:spLocks noChangeAspect="1"/>
          </p:cNvSpPr>
          <p:nvPr>
            <p:custDataLst>
              <p:tags r:id="rId7"/>
            </p:custDataLst>
          </p:nvPr>
        </p:nvSpPr>
        <p:spPr>
          <a:xfrm>
            <a:off x="2734465" y="1751426"/>
            <a:ext cx="1116056" cy="1116056"/>
          </a:xfrm>
          <a:prstGeom prst="ellipse">
            <a:avLst/>
          </a:prstGeom>
          <a:noFill/>
          <a:ln w="31750">
            <a:solidFill>
              <a:schemeClr val="accent1">
                <a:alpha val="8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latin typeface="MiSans Demibold" charset="0"/>
              <a:sym typeface="MiSans Demibold" charset="0"/>
            </a:endParaRPr>
          </a:p>
        </p:txBody>
      </p:sp>
      <p:pic>
        <p:nvPicPr>
          <p:cNvPr id="19" name="图片 3" descr="343439383331313b343532303031393bd2b5bca8b9dcc0ed"/>
          <p:cNvPicPr>
            <a:picLocks noChangeAspect="1"/>
          </p:cNvPicPr>
          <p:nvPr>
            <p:custDataLst>
              <p:tags r:id="rId8"/>
            </p:custDataLst>
          </p:nvPr>
        </p:nvPicPr>
        <p:blipFill>
          <a:blip r:embed="rId9">
            <a:extLst>
              <a:ext uri="{96DAC541-7B7A-43D3-8B79-37D633B846F1}">
                <asvg:svgBlip xmlns:asvg="http://schemas.microsoft.com/office/drawing/2016/SVG/main" r:embed="rId10"/>
              </a:ext>
            </a:extLst>
          </a:blip>
          <a:stretch>
            <a:fillRect/>
          </a:stretch>
        </p:blipFill>
        <p:spPr>
          <a:xfrm>
            <a:off x="3093893" y="2111489"/>
            <a:ext cx="396020" cy="396020"/>
          </a:xfrm>
          <a:prstGeom prst="rect">
            <a:avLst/>
          </a:prstGeom>
        </p:spPr>
      </p:pic>
      <p:sp>
        <p:nvSpPr>
          <p:cNvPr id="20" name="椭圆 19"/>
          <p:cNvSpPr>
            <a:spLocks noChangeAspect="1"/>
          </p:cNvSpPr>
          <p:nvPr>
            <p:custDataLst>
              <p:tags r:id="rId11"/>
            </p:custDataLst>
          </p:nvPr>
        </p:nvSpPr>
        <p:spPr>
          <a:xfrm>
            <a:off x="8179231" y="1751426"/>
            <a:ext cx="1116056" cy="1116056"/>
          </a:xfrm>
          <a:prstGeom prst="ellipse">
            <a:avLst/>
          </a:prstGeom>
          <a:noFill/>
          <a:ln w="31750">
            <a:solidFill>
              <a:schemeClr val="accent1">
                <a:alpha val="8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latin typeface="MiSans Demibold" charset="0"/>
              <a:sym typeface="MiSans Demibold" charset="0"/>
            </a:endParaRPr>
          </a:p>
        </p:txBody>
      </p:sp>
      <p:pic>
        <p:nvPicPr>
          <p:cNvPr id="21" name="图片 4" descr="343439383331313b343532303032303bb8f6c8cbd0c5cfa2"/>
          <p:cNvPicPr>
            <a:picLocks noChangeAspect="1"/>
          </p:cNvPicPr>
          <p:nvPr>
            <p:custDataLst>
              <p:tags r:id="rId12"/>
            </p:custDataLst>
          </p:nvPr>
        </p:nvPicPr>
        <p:blipFill>
          <a:blip r:embed="rId13">
            <a:extLst>
              <a:ext uri="{96DAC541-7B7A-43D3-8B79-37D633B846F1}">
                <asvg:svgBlip xmlns:asvg="http://schemas.microsoft.com/office/drawing/2016/SVG/main" r:embed="rId14"/>
              </a:ext>
            </a:extLst>
          </a:blip>
          <a:stretch>
            <a:fillRect/>
          </a:stretch>
        </p:blipFill>
        <p:spPr>
          <a:xfrm>
            <a:off x="8539294" y="2111489"/>
            <a:ext cx="396020" cy="396020"/>
          </a:xfrm>
          <a:prstGeom prst="rect">
            <a:avLst/>
          </a:prstGeom>
        </p:spPr>
      </p:pic>
    </p:spTree>
    <p:custDataLst>
      <p:tags r:id="rId15"/>
    </p:custData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任意多边形: 形状 37"/>
          <p:cNvSpPr/>
          <p:nvPr>
            <p:custDataLst>
              <p:tags r:id="rId1"/>
            </p:custDataLst>
          </p:nvPr>
        </p:nvSpPr>
        <p:spPr>
          <a:xfrm>
            <a:off x="5597325" y="0"/>
            <a:ext cx="6606075" cy="6858000"/>
          </a:xfrm>
          <a:custGeom>
            <a:avLst/>
            <a:gdLst>
              <a:gd name="connsiteX0" fmla="*/ 3372960 w 6606075"/>
              <a:gd name="connsiteY0" fmla="*/ 0 h 6858000"/>
              <a:gd name="connsiteX1" fmla="*/ 6606075 w 6606075"/>
              <a:gd name="connsiteY1" fmla="*/ 0 h 6858000"/>
              <a:gd name="connsiteX2" fmla="*/ 6606075 w 6606075"/>
              <a:gd name="connsiteY2" fmla="*/ 4235606 h 6858000"/>
              <a:gd name="connsiteX3" fmla="*/ 6572407 w 6606075"/>
              <a:gd name="connsiteY3" fmla="*/ 4226949 h 6858000"/>
              <a:gd name="connsiteX4" fmla="*/ 6295001 w 6606075"/>
              <a:gd name="connsiteY4" fmla="*/ 4198984 h 6858000"/>
              <a:gd name="connsiteX5" fmla="*/ 4918536 w 6606075"/>
              <a:gd name="connsiteY5" fmla="*/ 5575449 h 6858000"/>
              <a:gd name="connsiteX6" fmla="*/ 5759219 w 6606075"/>
              <a:gd name="connsiteY6" fmla="*/ 6843745 h 6858000"/>
              <a:gd name="connsiteX7" fmla="*/ 5798167 w 6606075"/>
              <a:gd name="connsiteY7" fmla="*/ 6858000 h 6858000"/>
              <a:gd name="connsiteX8" fmla="*/ 131098 w 6606075"/>
              <a:gd name="connsiteY8" fmla="*/ 6858000 h 6858000"/>
              <a:gd name="connsiteX9" fmla="*/ 127892 w 6606075"/>
              <a:gd name="connsiteY9" fmla="*/ 6844111 h 6858000"/>
              <a:gd name="connsiteX10" fmla="*/ 0 w 6606075"/>
              <a:gd name="connsiteY10" fmla="*/ 5575449 h 6858000"/>
              <a:gd name="connsiteX11" fmla="*/ 3294430 w 6606075"/>
              <a:gd name="connsiteY11" fmla="*/ 40221 h 6858000"/>
              <a:gd name="connsiteX12" fmla="*/ 3372960 w 6606075"/>
              <a:gd name="connsiteY12"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606075" h="6858000">
                <a:moveTo>
                  <a:pt x="3372960" y="0"/>
                </a:moveTo>
                <a:lnTo>
                  <a:pt x="6606075" y="0"/>
                </a:lnTo>
                <a:lnTo>
                  <a:pt x="6606075" y="4235606"/>
                </a:lnTo>
                <a:lnTo>
                  <a:pt x="6572407" y="4226949"/>
                </a:lnTo>
                <a:cubicBezTo>
                  <a:pt x="6482802" y="4208613"/>
                  <a:pt x="6390026" y="4198984"/>
                  <a:pt x="6295001" y="4198984"/>
                </a:cubicBezTo>
                <a:cubicBezTo>
                  <a:pt x="5534800" y="4198984"/>
                  <a:pt x="4918536" y="4815248"/>
                  <a:pt x="4918536" y="5575449"/>
                </a:cubicBezTo>
                <a:cubicBezTo>
                  <a:pt x="4918536" y="6145600"/>
                  <a:pt x="5265184" y="6634786"/>
                  <a:pt x="5759219" y="6843745"/>
                </a:cubicBezTo>
                <a:lnTo>
                  <a:pt x="5798167" y="6858000"/>
                </a:lnTo>
                <a:lnTo>
                  <a:pt x="131098" y="6858000"/>
                </a:lnTo>
                <a:lnTo>
                  <a:pt x="127892" y="6844111"/>
                </a:lnTo>
                <a:cubicBezTo>
                  <a:pt x="44037" y="6434322"/>
                  <a:pt x="0" y="6010028"/>
                  <a:pt x="0" y="5575449"/>
                </a:cubicBezTo>
                <a:cubicBezTo>
                  <a:pt x="0" y="3185264"/>
                  <a:pt x="1332119" y="1106212"/>
                  <a:pt x="3294430" y="40221"/>
                </a:cubicBezTo>
                <a:lnTo>
                  <a:pt x="3372960" y="0"/>
                </a:lnTo>
                <a:close/>
              </a:path>
            </a:pathLst>
          </a:custGeom>
          <a:gradFill>
            <a:gsLst>
              <a:gs pos="0">
                <a:schemeClr val="accent1">
                  <a:alpha val="5000"/>
                </a:schemeClr>
              </a:gs>
              <a:gs pos="100000">
                <a:schemeClr val="accent1">
                  <a:alpha val="50000"/>
                </a:schemeClr>
              </a:gs>
            </a:gsLst>
            <a:lin ang="36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MiSans Demibold" charset="0"/>
              <a:sym typeface="MiSans Demibold" charset="0"/>
            </a:endParaRPr>
          </a:p>
        </p:txBody>
      </p:sp>
      <p:sp>
        <p:nvSpPr>
          <p:cNvPr id="11" name="标题 10"/>
          <p:cNvSpPr>
            <a:spLocks noGrp="1"/>
          </p:cNvSpPr>
          <p:nvPr>
            <p:ph type="title"/>
            <p:custDataLst>
              <p:tags r:id="rId2"/>
            </p:custDataLst>
          </p:nvPr>
        </p:nvSpPr>
        <p:spPr>
          <a:xfrm>
            <a:off x="695960" y="605790"/>
            <a:ext cx="6713220" cy="906145"/>
          </a:xfrm>
        </p:spPr>
        <p:txBody>
          <a:bodyPr/>
          <a:lstStyle/>
          <a:p>
            <a:r>
              <a:rPr lang="zh-CN" altLang="en-US" sz="4000"/>
              <a:t>系统项目结构</a:t>
            </a:r>
            <a:endParaRPr lang="zh-CN" altLang="en-US" sz="4000"/>
          </a:p>
        </p:txBody>
      </p:sp>
      <p:pic>
        <p:nvPicPr>
          <p:cNvPr id="2" name="图片 1" descr="/data/temp/22052e5c-f5a2-11ef-9b65-02b27134a969.jpg22052e5c-f5a2-11ef-9b65-02b27134a969"/>
          <p:cNvPicPr>
            <a:picLocks noChangeAspect="1"/>
          </p:cNvPicPr>
          <p:nvPr>
            <p:custDataLst>
              <p:tags r:id="rId3"/>
            </p:custDataLst>
          </p:nvPr>
        </p:nvPicPr>
        <p:blipFill rotWithShape="1">
          <a:blip r:embed="rId4"/>
          <a:srcRect l="13878" r="13878"/>
          <a:stretch>
            <a:fillRect/>
          </a:stretch>
        </p:blipFill>
        <p:spPr>
          <a:xfrm>
            <a:off x="5585927" y="0"/>
            <a:ext cx="6606075" cy="6858000"/>
          </a:xfrm>
          <a:custGeom>
            <a:avLst/>
            <a:gdLst>
              <a:gd name="connsiteX0" fmla="*/ 4692578 w 6606075"/>
              <a:gd name="connsiteY0" fmla="*/ 0 h 6858000"/>
              <a:gd name="connsiteX1" fmla="*/ 6606075 w 6606075"/>
              <a:gd name="connsiteY1" fmla="*/ 0 h 6858000"/>
              <a:gd name="connsiteX2" fmla="*/ 6606075 w 6606075"/>
              <a:gd name="connsiteY2" fmla="*/ 4238722 h 6858000"/>
              <a:gd name="connsiteX3" fmla="*/ 6486982 w 6606075"/>
              <a:gd name="connsiteY3" fmla="*/ 4220546 h 6858000"/>
              <a:gd name="connsiteX4" fmla="*/ 6295001 w 6606075"/>
              <a:gd name="connsiteY4" fmla="*/ 4210852 h 6858000"/>
              <a:gd name="connsiteX5" fmla="*/ 4417328 w 6606075"/>
              <a:gd name="connsiteY5" fmla="*/ 6088525 h 6858000"/>
              <a:gd name="connsiteX6" fmla="*/ 4564885 w 6606075"/>
              <a:gd name="connsiteY6" fmla="*/ 6819400 h 6858000"/>
              <a:gd name="connsiteX7" fmla="*/ 4583480 w 6606075"/>
              <a:gd name="connsiteY7" fmla="*/ 6858000 h 6858000"/>
              <a:gd name="connsiteX8" fmla="*/ 48492 w 6606075"/>
              <a:gd name="connsiteY8" fmla="*/ 6858000 h 6858000"/>
              <a:gd name="connsiteX9" fmla="*/ 32500 w 6606075"/>
              <a:gd name="connsiteY9" fmla="*/ 6732152 h 6858000"/>
              <a:gd name="connsiteX10" fmla="*/ 0 w 6606075"/>
              <a:gd name="connsiteY10" fmla="*/ 6088525 h 6858000"/>
              <a:gd name="connsiteX11" fmla="*/ 4423060 w 6606075"/>
              <a:gd name="connsiteY11" fmla="*/ 7653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606075" h="6858000">
                <a:moveTo>
                  <a:pt x="4692578" y="0"/>
                </a:moveTo>
                <a:lnTo>
                  <a:pt x="6606075" y="0"/>
                </a:lnTo>
                <a:lnTo>
                  <a:pt x="6606075" y="4238722"/>
                </a:lnTo>
                <a:lnTo>
                  <a:pt x="6486982" y="4220546"/>
                </a:lnTo>
                <a:cubicBezTo>
                  <a:pt x="6423860" y="4214136"/>
                  <a:pt x="6359814" y="4210852"/>
                  <a:pt x="6295001" y="4210852"/>
                </a:cubicBezTo>
                <a:cubicBezTo>
                  <a:pt x="5257991" y="4210852"/>
                  <a:pt x="4417328" y="5051515"/>
                  <a:pt x="4417328" y="6088525"/>
                </a:cubicBezTo>
                <a:cubicBezTo>
                  <a:pt x="4417328" y="6347777"/>
                  <a:pt x="4469869" y="6594758"/>
                  <a:pt x="4564885" y="6819400"/>
                </a:cubicBezTo>
                <a:lnTo>
                  <a:pt x="4583480" y="6858000"/>
                </a:lnTo>
                <a:lnTo>
                  <a:pt x="48492" y="6858000"/>
                </a:lnTo>
                <a:lnTo>
                  <a:pt x="32500" y="6732152"/>
                </a:lnTo>
                <a:cubicBezTo>
                  <a:pt x="11009" y="6520533"/>
                  <a:pt x="0" y="6305814"/>
                  <a:pt x="0" y="6088525"/>
                </a:cubicBezTo>
                <a:cubicBezTo>
                  <a:pt x="0" y="3263761"/>
                  <a:pt x="1860563" y="873554"/>
                  <a:pt x="4423060" y="76535"/>
                </a:cubicBezTo>
                <a:close/>
              </a:path>
            </a:pathLst>
          </a:custGeom>
          <a:solidFill>
            <a:schemeClr val="accent1"/>
          </a:solidFill>
          <a:ln w="9525" cap="flat" cmpd="sng" algn="ctr">
            <a:solidFill>
              <a:schemeClr val="dk1">
                <a:lumMod val="40000"/>
                <a:lumOff val="60000"/>
                <a:alpha val="25000"/>
              </a:schemeClr>
            </a:solidFill>
            <a:prstDash val="solid"/>
            <a:round/>
            <a:headEnd type="none" w="med" len="med"/>
            <a:tailEnd type="none" w="med" len="med"/>
          </a:ln>
        </p:spPr>
      </p:pic>
      <p:sp>
        <p:nvSpPr>
          <p:cNvPr id="4" name="矩形 3"/>
          <p:cNvSpPr/>
          <p:nvPr>
            <p:custDataLst>
              <p:tags r:id="rId5"/>
            </p:custDataLst>
          </p:nvPr>
        </p:nvSpPr>
        <p:spPr>
          <a:xfrm>
            <a:off x="679134" y="2750467"/>
            <a:ext cx="4320000" cy="3042723"/>
          </a:xfrm>
          <a:prstGeom prst="rect">
            <a:avLst/>
          </a:prstGeom>
          <a:noFill/>
        </p:spPr>
        <p:txBody>
          <a:bodyPr wrap="square" lIns="0" tIns="0" rIns="0" bIns="0" rtlCol="0" anchor="t">
            <a:normAutofit/>
          </a:bodyPr>
          <a:lstStyle/>
          <a:p>
            <a:pPr>
              <a:lnSpc>
                <a:spcPct val="150000"/>
              </a:lnSpc>
              <a:spcBef>
                <a:spcPct val="0"/>
              </a:spcBef>
              <a:spcAft>
                <a:spcPct val="0"/>
              </a:spcAft>
            </a:pPr>
            <a:r>
              <a:rPr lang="zh-CN" altLang="en-US" sz="1600" dirty="0">
                <a:ln>
                  <a:noFill/>
                  <a:prstDash val="sysDot"/>
                </a:ln>
                <a:solidFill>
                  <a:schemeClr val="tx1">
                    <a:lumMod val="85000"/>
                    <a:lumOff val="15000"/>
                  </a:schemeClr>
                </a:solidFill>
                <a:latin typeface="+mn-ea"/>
                <a:cs typeface="+mn-ea"/>
              </a:rPr>
              <a:t>项目中还有WEB - INF等文件夹以及web.xml等文件。WEB - INF用于存放不允许外部直接访问的资源，web.xml则是Web应用的部署描述文件，用于配置Servlet、过滤器等组件。</a:t>
            </a:r>
            <a:endParaRPr lang="zh-CN" altLang="en-US" sz="1600" dirty="0">
              <a:ln>
                <a:noFill/>
                <a:prstDash val="sysDot"/>
              </a:ln>
              <a:solidFill>
                <a:schemeClr val="tx1">
                  <a:lumMod val="85000"/>
                  <a:lumOff val="15000"/>
                </a:schemeClr>
              </a:solidFill>
              <a:latin typeface="+mn-ea"/>
              <a:cs typeface="+mn-ea"/>
            </a:endParaRPr>
          </a:p>
        </p:txBody>
      </p:sp>
      <p:sp>
        <p:nvSpPr>
          <p:cNvPr id="5" name="矩形 4"/>
          <p:cNvSpPr/>
          <p:nvPr>
            <p:custDataLst>
              <p:tags r:id="rId6"/>
            </p:custDataLst>
          </p:nvPr>
        </p:nvSpPr>
        <p:spPr>
          <a:xfrm>
            <a:off x="679450" y="2165350"/>
            <a:ext cx="4319905" cy="443230"/>
          </a:xfrm>
          <a:prstGeom prst="rect">
            <a:avLst/>
          </a:prstGeom>
          <a:noFill/>
        </p:spPr>
        <p:txBody>
          <a:bodyPr wrap="square" lIns="0" tIns="0" rIns="0" bIns="0" rtlCol="0" anchor="b" anchorCtr="0">
            <a:normAutofit/>
          </a:bodyPr>
          <a:lstStyle/>
          <a:p>
            <a:pPr>
              <a:spcBef>
                <a:spcPct val="0"/>
              </a:spcBef>
              <a:spcAft>
                <a:spcPct val="0"/>
              </a:spcAft>
            </a:pPr>
            <a:r>
              <a:rPr lang="zh-CN" altLang="en-US" sz="2400" b="1" dirty="0">
                <a:solidFill>
                  <a:schemeClr val="accent1"/>
                </a:solidFill>
                <a:latin typeface="+mn-ea"/>
                <a:cs typeface="+mn-ea"/>
              </a:rPr>
              <a:t>其他文件与文件夹</a:t>
            </a:r>
            <a:endParaRPr lang="zh-CN" altLang="en-US" sz="2400" b="1" dirty="0">
              <a:solidFill>
                <a:schemeClr val="accent1"/>
              </a:solidFill>
              <a:latin typeface="+mn-ea"/>
              <a:cs typeface="+mn-ea"/>
            </a:endParaRPr>
          </a:p>
        </p:txBody>
      </p:sp>
    </p:spTree>
    <p:custDataLst>
      <p:tags r:id="rId7"/>
    </p:custData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14"/>
          <p:cNvSpPr>
            <a:spLocks noGrp="1"/>
          </p:cNvSpPr>
          <p:nvPr>
            <p:ph type="title"/>
            <p:custDataLst>
              <p:tags r:id="rId1"/>
            </p:custDataLst>
          </p:nvPr>
        </p:nvSpPr>
        <p:spPr/>
        <p:txBody>
          <a:bodyPr/>
          <a:lstStyle/>
          <a:p>
            <a:r>
              <a:rPr lang="zh-CN" altLang="en-US" dirty="0"/>
              <a:t>总结与展望</a:t>
            </a:r>
            <a:endParaRPr lang="zh-CN" altLang="en-US" dirty="0"/>
          </a:p>
        </p:txBody>
      </p:sp>
      <p:sp>
        <p:nvSpPr>
          <p:cNvPr id="6" name="椭圆 5"/>
          <p:cNvSpPr/>
          <p:nvPr>
            <p:custDataLst>
              <p:tags r:id="rId2"/>
            </p:custDataLst>
          </p:nvPr>
        </p:nvSpPr>
        <p:spPr>
          <a:xfrm rot="10800000">
            <a:off x="5944809" y="1674722"/>
            <a:ext cx="1898701" cy="1898701"/>
          </a:xfrm>
          <a:prstGeom prst="ellipse">
            <a:avLst/>
          </a:prstGeom>
          <a:solidFill>
            <a:schemeClr val="accent1">
              <a:alpha val="8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latin typeface="MiSans Demibold" charset="0"/>
              <a:sym typeface="MiSans Demibold" charset="0"/>
            </a:endParaRPr>
          </a:p>
        </p:txBody>
      </p:sp>
      <p:sp>
        <p:nvSpPr>
          <p:cNvPr id="7" name="椭圆 6"/>
          <p:cNvSpPr/>
          <p:nvPr>
            <p:custDataLst>
              <p:tags r:id="rId3"/>
            </p:custDataLst>
          </p:nvPr>
        </p:nvSpPr>
        <p:spPr>
          <a:xfrm rot="10800000">
            <a:off x="4349466" y="1674722"/>
            <a:ext cx="1898701" cy="1898701"/>
          </a:xfrm>
          <a:prstGeom prst="ellipse">
            <a:avLst/>
          </a:prstGeom>
          <a:solidFill>
            <a:schemeClr val="accent1">
              <a:alpha val="8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latin typeface="MiSans Demibold" charset="0"/>
              <a:sym typeface="MiSans Demibold" charset="0"/>
            </a:endParaRPr>
          </a:p>
        </p:txBody>
      </p:sp>
      <p:sp>
        <p:nvSpPr>
          <p:cNvPr id="9" name="矩形 8"/>
          <p:cNvSpPr/>
          <p:nvPr>
            <p:custDataLst>
              <p:tags r:id="rId4"/>
            </p:custDataLst>
          </p:nvPr>
        </p:nvSpPr>
        <p:spPr>
          <a:xfrm>
            <a:off x="2609789" y="5518107"/>
            <a:ext cx="6972740" cy="776595"/>
          </a:xfrm>
          <a:prstGeom prst="rect">
            <a:avLst/>
          </a:prstGeom>
        </p:spPr>
        <p:txBody>
          <a:bodyPr wrap="square" lIns="0" tIns="0" rIns="0" bIns="0">
            <a:noAutofit/>
          </a:bodyPr>
          <a:p>
            <a:pPr algn="just">
              <a:lnSpc>
                <a:spcPct val="130000"/>
              </a:lnSpc>
              <a:spcBef>
                <a:spcPct val="0"/>
              </a:spcBef>
              <a:spcAft>
                <a:spcPct val="0"/>
              </a:spcAft>
            </a:pPr>
            <a:r>
              <a:rPr lang="zh-CN" altLang="en-US" sz="1200" dirty="0">
                <a:solidFill>
                  <a:schemeClr val="tx1">
                    <a:lumMod val="85000"/>
                    <a:lumOff val="15000"/>
                  </a:schemeClr>
                </a:solidFill>
                <a:latin typeface="+mn-ea"/>
                <a:cs typeface="+mn-ea"/>
              </a:rPr>
              <a:t>可以增加个性化推荐功能，根据用户的购买历史和浏览记录，为用户推荐符合其兴趣的图书。还可添加社交功能，如用户之间的互动交流、图书分享等，提升用户体验。</a:t>
            </a:r>
            <a:endParaRPr lang="zh-CN" altLang="en-US" sz="1200" dirty="0">
              <a:solidFill>
                <a:schemeClr val="tx1">
                  <a:lumMod val="85000"/>
                  <a:lumOff val="15000"/>
                </a:schemeClr>
              </a:solidFill>
              <a:latin typeface="+mn-ea"/>
              <a:cs typeface="+mn-ea"/>
            </a:endParaRPr>
          </a:p>
        </p:txBody>
      </p:sp>
      <p:sp>
        <p:nvSpPr>
          <p:cNvPr id="13" name="矩形 12"/>
          <p:cNvSpPr/>
          <p:nvPr>
            <p:custDataLst>
              <p:tags r:id="rId5"/>
            </p:custDataLst>
          </p:nvPr>
        </p:nvSpPr>
        <p:spPr>
          <a:xfrm>
            <a:off x="2609789" y="5074885"/>
            <a:ext cx="6972740" cy="370416"/>
          </a:xfrm>
          <a:prstGeom prst="rect">
            <a:avLst/>
          </a:prstGeom>
          <a:noFill/>
        </p:spPr>
        <p:txBody>
          <a:bodyPr wrap="square" lIns="0" tIns="0" rIns="0" bIns="0" rtlCol="0" anchor="b" anchorCtr="0">
            <a:noAutofit/>
          </a:bodyPr>
          <a:p>
            <a:pPr algn="ctr">
              <a:spcBef>
                <a:spcPct val="0"/>
              </a:spcBef>
              <a:spcAft>
                <a:spcPct val="0"/>
              </a:spcAft>
            </a:pPr>
            <a:r>
              <a:rPr lang="zh-CN" altLang="en-US" sz="2000" b="1" kern="0">
                <a:solidFill>
                  <a:schemeClr val="accent1"/>
                </a:solidFill>
                <a:latin typeface="+mn-ea"/>
                <a:cs typeface="+mn-ea"/>
              </a:rPr>
              <a:t>扩展功能展望</a:t>
            </a:r>
            <a:endParaRPr lang="zh-CN" altLang="en-US" sz="2000" b="1" kern="0">
              <a:solidFill>
                <a:schemeClr val="accent1"/>
              </a:solidFill>
              <a:latin typeface="+mn-ea"/>
              <a:cs typeface="+mn-ea"/>
            </a:endParaRPr>
          </a:p>
        </p:txBody>
      </p:sp>
      <p:sp>
        <p:nvSpPr>
          <p:cNvPr id="14" name="矩形 13"/>
          <p:cNvSpPr/>
          <p:nvPr>
            <p:custDataLst>
              <p:tags r:id="rId6"/>
            </p:custDataLst>
          </p:nvPr>
        </p:nvSpPr>
        <p:spPr>
          <a:xfrm>
            <a:off x="8245220" y="2105810"/>
            <a:ext cx="3186200" cy="1762668"/>
          </a:xfrm>
          <a:prstGeom prst="rect">
            <a:avLst/>
          </a:prstGeom>
        </p:spPr>
        <p:txBody>
          <a:bodyPr wrap="square" lIns="0" tIns="0" rIns="0" bIns="0">
            <a:noAutofit/>
          </a:bodyPr>
          <a:p>
            <a:pPr>
              <a:lnSpc>
                <a:spcPct val="130000"/>
              </a:lnSpc>
              <a:spcBef>
                <a:spcPct val="0"/>
              </a:spcBef>
              <a:spcAft>
                <a:spcPct val="0"/>
              </a:spcAft>
            </a:pPr>
            <a:r>
              <a:rPr lang="zh-CN" altLang="en-US" sz="1200" dirty="0">
                <a:solidFill>
                  <a:schemeClr val="tx1">
                    <a:lumMod val="85000"/>
                    <a:lumOff val="15000"/>
                  </a:schemeClr>
                </a:solidFill>
                <a:latin typeface="+mn-ea"/>
                <a:cs typeface="+mn-ea"/>
              </a:rPr>
              <a:t>未来可从性能优化方面入手，如对数据库查询语句进行优化，减少不必要的查询次数，提高系统响应速度。同时，优化代码结构，提高代码的可维护性和扩展性。</a:t>
            </a:r>
            <a:endParaRPr lang="zh-CN" altLang="en-US" sz="1200" dirty="0">
              <a:solidFill>
                <a:schemeClr val="tx1">
                  <a:lumMod val="85000"/>
                  <a:lumOff val="15000"/>
                </a:schemeClr>
              </a:solidFill>
              <a:latin typeface="+mn-ea"/>
              <a:cs typeface="+mn-ea"/>
            </a:endParaRPr>
          </a:p>
        </p:txBody>
      </p:sp>
      <p:sp>
        <p:nvSpPr>
          <p:cNvPr id="19" name="矩形 18"/>
          <p:cNvSpPr/>
          <p:nvPr>
            <p:custDataLst>
              <p:tags r:id="rId7"/>
            </p:custDataLst>
          </p:nvPr>
        </p:nvSpPr>
        <p:spPr>
          <a:xfrm>
            <a:off x="8245220" y="1644067"/>
            <a:ext cx="3186200" cy="370416"/>
          </a:xfrm>
          <a:prstGeom prst="rect">
            <a:avLst/>
          </a:prstGeom>
          <a:noFill/>
        </p:spPr>
        <p:txBody>
          <a:bodyPr wrap="square" lIns="0" tIns="0" rIns="0" bIns="0" rtlCol="0" anchor="b" anchorCtr="0">
            <a:noAutofit/>
          </a:bodyPr>
          <a:p>
            <a:pPr>
              <a:spcBef>
                <a:spcPct val="0"/>
              </a:spcBef>
              <a:spcAft>
                <a:spcPct val="0"/>
              </a:spcAft>
            </a:pPr>
            <a:r>
              <a:rPr lang="zh-CN" altLang="en-US" sz="2000" b="1" kern="0">
                <a:solidFill>
                  <a:schemeClr val="accent1"/>
                </a:solidFill>
                <a:latin typeface="+mn-ea"/>
                <a:cs typeface="+mn-ea"/>
              </a:rPr>
              <a:t>未来优化方向</a:t>
            </a:r>
            <a:endParaRPr lang="zh-CN" altLang="en-US" sz="2000" b="1" kern="0">
              <a:solidFill>
                <a:schemeClr val="accent1"/>
              </a:solidFill>
              <a:latin typeface="+mn-ea"/>
              <a:cs typeface="+mn-ea"/>
            </a:endParaRPr>
          </a:p>
        </p:txBody>
      </p:sp>
      <p:sp>
        <p:nvSpPr>
          <p:cNvPr id="20" name="矩形 19"/>
          <p:cNvSpPr/>
          <p:nvPr>
            <p:custDataLst>
              <p:tags r:id="rId8"/>
            </p:custDataLst>
          </p:nvPr>
        </p:nvSpPr>
        <p:spPr>
          <a:xfrm>
            <a:off x="758987" y="2105810"/>
            <a:ext cx="3186200" cy="1762668"/>
          </a:xfrm>
          <a:prstGeom prst="rect">
            <a:avLst/>
          </a:prstGeom>
        </p:spPr>
        <p:txBody>
          <a:bodyPr wrap="square" lIns="0" tIns="0" rIns="0" bIns="0">
            <a:noAutofit/>
          </a:bodyPr>
          <a:p>
            <a:pPr algn="r">
              <a:lnSpc>
                <a:spcPct val="130000"/>
              </a:lnSpc>
              <a:spcBef>
                <a:spcPct val="0"/>
              </a:spcBef>
              <a:spcAft>
                <a:spcPct val="0"/>
              </a:spcAft>
            </a:pPr>
            <a:r>
              <a:rPr lang="zh-CN" altLang="en-US" sz="1200" dirty="0">
                <a:solidFill>
                  <a:schemeClr val="tx1">
                    <a:lumMod val="85000"/>
                    <a:lumOff val="15000"/>
                  </a:schemeClr>
                </a:solidFill>
                <a:latin typeface="+mn-ea"/>
                <a:cs typeface="+mn-ea"/>
              </a:rPr>
              <a:t>网上书店系统从需求分析出发，经过总体设计、详细设计，最终完成编码实现。在设计过程中，采用MVC架构，清晰地分离了业务逻辑、数据模型和用户界面。通过数据库设计，实现了图书信息、用户信息、评论信息和售卖记录等数据的有效管理。</a:t>
            </a:r>
            <a:endParaRPr lang="zh-CN" altLang="en-US" sz="1200" dirty="0">
              <a:solidFill>
                <a:schemeClr val="tx1">
                  <a:lumMod val="85000"/>
                  <a:lumOff val="15000"/>
                </a:schemeClr>
              </a:solidFill>
              <a:latin typeface="+mn-ea"/>
              <a:cs typeface="+mn-ea"/>
            </a:endParaRPr>
          </a:p>
        </p:txBody>
      </p:sp>
      <p:sp>
        <p:nvSpPr>
          <p:cNvPr id="21" name="矩形 20"/>
          <p:cNvSpPr/>
          <p:nvPr>
            <p:custDataLst>
              <p:tags r:id="rId9"/>
            </p:custDataLst>
          </p:nvPr>
        </p:nvSpPr>
        <p:spPr>
          <a:xfrm>
            <a:off x="758987" y="1644067"/>
            <a:ext cx="3186200" cy="370416"/>
          </a:xfrm>
          <a:prstGeom prst="rect">
            <a:avLst/>
          </a:prstGeom>
          <a:noFill/>
        </p:spPr>
        <p:txBody>
          <a:bodyPr wrap="square" lIns="0" tIns="0" rIns="0" bIns="0" rtlCol="0" anchor="b" anchorCtr="0">
            <a:noAutofit/>
          </a:bodyPr>
          <a:p>
            <a:pPr algn="r">
              <a:spcBef>
                <a:spcPct val="0"/>
              </a:spcBef>
              <a:spcAft>
                <a:spcPct val="0"/>
              </a:spcAft>
            </a:pPr>
            <a:r>
              <a:rPr lang="zh-CN" altLang="en-US" sz="2000" b="1" kern="0">
                <a:solidFill>
                  <a:schemeClr val="accent1"/>
                </a:solidFill>
                <a:latin typeface="+mn-ea"/>
                <a:cs typeface="+mn-ea"/>
              </a:rPr>
              <a:t>设计与实现总结</a:t>
            </a:r>
            <a:endParaRPr lang="zh-CN" altLang="en-US" sz="2000" b="1" kern="0">
              <a:solidFill>
                <a:schemeClr val="accent1"/>
              </a:solidFill>
              <a:latin typeface="+mn-ea"/>
              <a:cs typeface="+mn-ea"/>
            </a:endParaRPr>
          </a:p>
        </p:txBody>
      </p:sp>
      <p:sp>
        <p:nvSpPr>
          <p:cNvPr id="22" name="椭圆 21"/>
          <p:cNvSpPr/>
          <p:nvPr>
            <p:custDataLst>
              <p:tags r:id="rId10"/>
            </p:custDataLst>
          </p:nvPr>
        </p:nvSpPr>
        <p:spPr>
          <a:xfrm rot="10800000">
            <a:off x="5167574" y="3015245"/>
            <a:ext cx="1898701" cy="1898701"/>
          </a:xfrm>
          <a:prstGeom prst="ellipse">
            <a:avLst/>
          </a:prstGeom>
          <a:solidFill>
            <a:schemeClr val="accent1">
              <a:alpha val="8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latin typeface="MiSans Demibold" charset="0"/>
              <a:sym typeface="MiSans Demibold" charset="0"/>
            </a:endParaRPr>
          </a:p>
        </p:txBody>
      </p:sp>
      <p:pic>
        <p:nvPicPr>
          <p:cNvPr id="24" name="图片 4" descr="343439383331313b343532303032303bb8f6c8cbd0c5cfa2"/>
          <p:cNvPicPr>
            <a:picLocks noChangeAspect="1"/>
          </p:cNvPicPr>
          <p:nvPr>
            <p:custDataLst>
              <p:tags r:id="rId11"/>
            </p:custDataLst>
          </p:nvPr>
        </p:nvPicPr>
        <p:blipFill>
          <a:blip r:embed="rId12">
            <a:extLst>
              <a:ext uri="{96DAC541-7B7A-43D3-8B79-37D633B846F1}">
                <asvg:svgBlip xmlns:asvg="http://schemas.microsoft.com/office/drawing/2016/SVG/main" r:embed="rId13"/>
              </a:ext>
            </a:extLst>
          </a:blip>
          <a:stretch>
            <a:fillRect/>
          </a:stretch>
        </p:blipFill>
        <p:spPr>
          <a:xfrm>
            <a:off x="6698414" y="2428327"/>
            <a:ext cx="391033" cy="391033"/>
          </a:xfrm>
          <a:prstGeom prst="rect">
            <a:avLst/>
          </a:prstGeom>
        </p:spPr>
      </p:pic>
      <p:pic>
        <p:nvPicPr>
          <p:cNvPr id="25" name="图片 3" descr="343439383331313b343532303031393bd2b5bca8b9dcc0ed"/>
          <p:cNvPicPr>
            <a:picLocks noChangeAspect="1"/>
          </p:cNvPicPr>
          <p:nvPr>
            <p:custDataLst>
              <p:tags r:id="rId14"/>
            </p:custDataLst>
          </p:nvPr>
        </p:nvPicPr>
        <p:blipFill>
          <a:blip r:embed="rId15">
            <a:extLst>
              <a:ext uri="{96DAC541-7B7A-43D3-8B79-37D633B846F1}">
                <asvg:svgBlip xmlns:asvg="http://schemas.microsoft.com/office/drawing/2016/SVG/main" r:embed="rId16"/>
              </a:ext>
            </a:extLst>
          </a:blip>
          <a:stretch>
            <a:fillRect/>
          </a:stretch>
        </p:blipFill>
        <p:spPr>
          <a:xfrm>
            <a:off x="5099878" y="2425134"/>
            <a:ext cx="398275" cy="398275"/>
          </a:xfrm>
          <a:prstGeom prst="rect">
            <a:avLst/>
          </a:prstGeom>
        </p:spPr>
      </p:pic>
      <p:pic>
        <p:nvPicPr>
          <p:cNvPr id="26" name="图片 7" descr="343439383331313b343532303032333bc6f3d2b5bcf2bde9"/>
          <p:cNvPicPr>
            <a:picLocks noChangeAspect="1"/>
          </p:cNvPicPr>
          <p:nvPr>
            <p:custDataLst>
              <p:tags r:id="rId17"/>
            </p:custDataLst>
          </p:nvPr>
        </p:nvPicPr>
        <p:blipFill>
          <a:blip r:embed="rId18">
            <a:extLst>
              <a:ext uri="{96DAC541-7B7A-43D3-8B79-37D633B846F1}">
                <asvg:svgBlip xmlns:asvg="http://schemas.microsoft.com/office/drawing/2016/SVG/main" r:embed="rId19"/>
              </a:ext>
            </a:extLst>
          </a:blip>
          <a:stretch>
            <a:fillRect/>
          </a:stretch>
        </p:blipFill>
        <p:spPr>
          <a:xfrm>
            <a:off x="5921179" y="3768850"/>
            <a:ext cx="391034" cy="391034"/>
          </a:xfrm>
          <a:prstGeom prst="rect">
            <a:avLst/>
          </a:prstGeom>
        </p:spPr>
      </p:pic>
    </p:spTree>
    <p:custDataLst>
      <p:tags r:id="rId20"/>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data/temp/1be978ed-f5a2-11ef-a952-822adb4878e0.jpg1be978ed-f5a2-11ef-a952-822adb4878e0"/>
          <p:cNvPicPr>
            <a:picLocks noChangeAspect="1"/>
          </p:cNvPicPr>
          <p:nvPr>
            <p:custDataLst>
              <p:tags r:id="rId1"/>
            </p:custDataLst>
          </p:nvPr>
        </p:nvPicPr>
        <p:blipFill>
          <a:blip r:embed="rId2"/>
          <a:srcRect l="14947" r="15005"/>
          <a:stretch>
            <a:fillRect/>
          </a:stretch>
        </p:blipFill>
        <p:spPr>
          <a:xfrm>
            <a:off x="3175" y="0"/>
            <a:ext cx="4843780" cy="6858000"/>
          </a:xfrm>
          <a:prstGeom prst="rect">
            <a:avLst/>
          </a:prstGeom>
          <a:solidFill>
            <a:schemeClr val="accent1"/>
          </a:solidFill>
          <a:ln>
            <a:solidFill>
              <a:schemeClr val="accent1">
                <a:alpha val="20000"/>
              </a:schemeClr>
            </a:solidFill>
          </a:ln>
        </p:spPr>
      </p:pic>
      <p:sp>
        <p:nvSpPr>
          <p:cNvPr id="41" name="标题 40"/>
          <p:cNvSpPr>
            <a:spLocks noGrp="1"/>
          </p:cNvSpPr>
          <p:nvPr>
            <p:ph type="title"/>
            <p:custDataLst>
              <p:tags r:id="rId3"/>
            </p:custDataLst>
          </p:nvPr>
        </p:nvSpPr>
        <p:spPr>
          <a:xfrm>
            <a:off x="4839970" y="532130"/>
            <a:ext cx="6004814" cy="654050"/>
          </a:xfrm>
          <a:noFill/>
        </p:spPr>
        <p:txBody>
          <a:bodyPr wrap="square" lIns="0" tIns="0" rIns="0" bIns="0" rtlCol="0" anchor="b">
            <a:normAutofit/>
          </a:bodyPr>
          <a:lstStyle/>
          <a:p>
            <a:pPr algn="r">
              <a:lnSpc>
                <a:spcPct val="96000"/>
              </a:lnSpc>
            </a:pPr>
            <a:r>
              <a:rPr lang="zh-CN" altLang="en-US" sz="3400" dirty="0">
                <a:cs typeface="+mn-cs"/>
              </a:rPr>
              <a:t>系统概述</a:t>
            </a:r>
            <a:endParaRPr lang="zh-CN" altLang="en-US" sz="3400" dirty="0">
              <a:cs typeface="+mn-cs"/>
            </a:endParaRPr>
          </a:p>
        </p:txBody>
      </p:sp>
      <p:sp useBgFill="1">
        <p:nvSpPr>
          <p:cNvPr id="8" name="矩形: 圆角 4"/>
          <p:cNvSpPr/>
          <p:nvPr>
            <p:custDataLst>
              <p:tags r:id="rId4"/>
            </p:custDataLst>
          </p:nvPr>
        </p:nvSpPr>
        <p:spPr>
          <a:xfrm>
            <a:off x="2854771" y="4624620"/>
            <a:ext cx="7972169" cy="1983825"/>
          </a:xfrm>
          <a:prstGeom prst="roundRect">
            <a:avLst>
              <a:gd name="adj" fmla="val 11535"/>
            </a:avLst>
          </a:prstGeom>
          <a:ln w="3175" cap="flat" cmpd="sng" algn="ctr">
            <a:solidFill>
              <a:schemeClr val="accent1">
                <a:lumMod val="100000"/>
                <a:alpha val="20000"/>
              </a:schemeClr>
            </a:solidFill>
            <a:prstDash val="solid"/>
            <a:round/>
            <a:headEnd type="none" w="med" len="med"/>
            <a:tailEnd type="none" w="med" len="med"/>
          </a:ln>
          <a:effectLst>
            <a:outerShdw blurRad="508000" dist="76200" dir="5399999" algn="bl" rotWithShape="0">
              <a:schemeClr val="accent1">
                <a:alpha val="20000"/>
              </a:schemeClr>
            </a:outerShdw>
          </a:effectLst>
        </p:spPr>
        <p:txBody>
          <a:bodyPr lIns="0" rIns="0" rtlCol="0" anchor="ctr">
            <a:noAutofit/>
          </a:bodyPr>
          <a:p>
            <a:pPr algn="ctr"/>
            <a:endParaRPr lang="zh-CN" altLang="en-US">
              <a:solidFill>
                <a:srgbClr val="FFFFFF"/>
              </a:solidFill>
              <a:latin typeface="MiSans Demibold" charset="0"/>
              <a:sym typeface="MiSans Demibold" charset="0"/>
            </a:endParaRPr>
          </a:p>
        </p:txBody>
      </p:sp>
      <p:sp>
        <p:nvSpPr>
          <p:cNvPr id="7" name="矩形: 圆角 1"/>
          <p:cNvSpPr/>
          <p:nvPr>
            <p:custDataLst>
              <p:tags r:id="rId5"/>
            </p:custDataLst>
          </p:nvPr>
        </p:nvSpPr>
        <p:spPr>
          <a:xfrm>
            <a:off x="2854771" y="4624620"/>
            <a:ext cx="7972169" cy="1983825"/>
          </a:xfrm>
          <a:prstGeom prst="roundRect">
            <a:avLst>
              <a:gd name="adj" fmla="val 11535"/>
            </a:avLst>
          </a:prstGeom>
          <a:solidFill>
            <a:schemeClr val="lt1">
              <a:lumMod val="100000"/>
              <a:alpha val="20000"/>
            </a:schemeClr>
          </a:solidFill>
          <a:ln w="3175" cap="flat" cmpd="sng" algn="ctr">
            <a:solidFill>
              <a:schemeClr val="accent1">
                <a:lumMod val="100000"/>
                <a:alpha val="20000"/>
              </a:schemeClr>
            </a:solidFill>
            <a:prstDash val="solid"/>
            <a:round/>
            <a:headEnd type="none" w="med" len="med"/>
            <a:tailEnd type="none" w="med" len="med"/>
          </a:ln>
          <a:effectLst/>
        </p:spPr>
        <p:txBody>
          <a:bodyPr lIns="0" rIns="0" rtlCol="0" anchor="ctr">
            <a:noAutofit/>
          </a:bodyPr>
          <a:p>
            <a:pPr algn="ctr"/>
            <a:endParaRPr lang="zh-CN" altLang="en-US">
              <a:solidFill>
                <a:srgbClr val="FFFFFF"/>
              </a:solidFill>
              <a:latin typeface="MiSans Demibold" charset="0"/>
              <a:sym typeface="MiSans Demibold" charset="0"/>
            </a:endParaRPr>
          </a:p>
        </p:txBody>
      </p:sp>
      <p:sp useBgFill="1">
        <p:nvSpPr>
          <p:cNvPr id="9" name="矩形: 圆角 25"/>
          <p:cNvSpPr/>
          <p:nvPr>
            <p:custDataLst>
              <p:tags r:id="rId6"/>
            </p:custDataLst>
          </p:nvPr>
        </p:nvSpPr>
        <p:spPr>
          <a:xfrm>
            <a:off x="2854771" y="2177415"/>
            <a:ext cx="7972169" cy="1983825"/>
          </a:xfrm>
          <a:prstGeom prst="roundRect">
            <a:avLst>
              <a:gd name="adj" fmla="val 11535"/>
            </a:avLst>
          </a:prstGeom>
          <a:ln w="3175" cap="flat" cmpd="sng" algn="ctr">
            <a:solidFill>
              <a:schemeClr val="accent1">
                <a:lumMod val="100000"/>
                <a:alpha val="20000"/>
              </a:schemeClr>
            </a:solidFill>
            <a:prstDash val="solid"/>
            <a:round/>
            <a:headEnd type="none" w="med" len="med"/>
            <a:tailEnd type="none" w="med" len="med"/>
          </a:ln>
          <a:effectLst>
            <a:outerShdw blurRad="508000" dist="76200" dir="5399999" algn="bl" rotWithShape="0">
              <a:schemeClr val="accent1">
                <a:alpha val="20000"/>
              </a:schemeClr>
            </a:outerShdw>
          </a:effectLst>
        </p:spPr>
        <p:txBody>
          <a:bodyPr lIns="0" rIns="0" rtlCol="0" anchor="ctr">
            <a:noAutofit/>
          </a:bodyPr>
          <a:p>
            <a:pPr algn="ctr"/>
            <a:endParaRPr lang="zh-CN" altLang="en-US">
              <a:solidFill>
                <a:srgbClr val="FFFFFF"/>
              </a:solidFill>
              <a:latin typeface="MiSans Demibold" charset="0"/>
              <a:sym typeface="MiSans Demibold" charset="0"/>
            </a:endParaRPr>
          </a:p>
        </p:txBody>
      </p:sp>
      <p:sp>
        <p:nvSpPr>
          <p:cNvPr id="10" name="矩形: 圆角 1"/>
          <p:cNvSpPr/>
          <p:nvPr>
            <p:custDataLst>
              <p:tags r:id="rId7"/>
            </p:custDataLst>
          </p:nvPr>
        </p:nvSpPr>
        <p:spPr>
          <a:xfrm>
            <a:off x="2854771" y="2177415"/>
            <a:ext cx="7972169" cy="1983825"/>
          </a:xfrm>
          <a:prstGeom prst="roundRect">
            <a:avLst>
              <a:gd name="adj" fmla="val 11535"/>
            </a:avLst>
          </a:prstGeom>
          <a:solidFill>
            <a:schemeClr val="lt1">
              <a:lumMod val="100000"/>
              <a:alpha val="20000"/>
            </a:schemeClr>
          </a:solidFill>
          <a:ln w="3175" cap="flat" cmpd="sng" algn="ctr">
            <a:solidFill>
              <a:schemeClr val="accent1">
                <a:lumMod val="100000"/>
                <a:alpha val="20000"/>
              </a:schemeClr>
            </a:solidFill>
            <a:prstDash val="solid"/>
            <a:round/>
            <a:headEnd type="none" w="med" len="med"/>
            <a:tailEnd type="none" w="med" len="med"/>
          </a:ln>
          <a:effectLst/>
        </p:spPr>
        <p:txBody>
          <a:bodyPr lIns="0" rIns="0" rtlCol="0" anchor="ctr">
            <a:noAutofit/>
          </a:bodyPr>
          <a:p>
            <a:pPr algn="ctr"/>
            <a:endParaRPr lang="zh-CN" altLang="en-US">
              <a:solidFill>
                <a:srgbClr val="FFFFFF"/>
              </a:solidFill>
              <a:latin typeface="MiSans Demibold" charset="0"/>
              <a:sym typeface="MiSans Demibold" charset="0"/>
            </a:endParaRPr>
          </a:p>
        </p:txBody>
      </p:sp>
      <p:sp>
        <p:nvSpPr>
          <p:cNvPr id="11" name="椭圆 10"/>
          <p:cNvSpPr/>
          <p:nvPr>
            <p:custDataLst>
              <p:tags r:id="rId8"/>
            </p:custDataLst>
          </p:nvPr>
        </p:nvSpPr>
        <p:spPr>
          <a:xfrm>
            <a:off x="3293996" y="2864539"/>
            <a:ext cx="610212" cy="610212"/>
          </a:xfrm>
          <a:prstGeom prst="ellipse">
            <a:avLst/>
          </a:prstGeom>
          <a:gradFill>
            <a:gsLst>
              <a:gs pos="0">
                <a:schemeClr val="accent1"/>
              </a:gs>
              <a:gs pos="100000">
                <a:schemeClr val="accent1">
                  <a:lumMod val="75000"/>
                </a:schemeClr>
              </a:gs>
            </a:gsLst>
            <a:lin ang="7686814" scaled="0"/>
          </a:gradFill>
          <a:ln w="25400">
            <a:noFill/>
          </a:ln>
          <a:effectLst>
            <a:outerShdw blurRad="254000" dist="76200" dir="5399998" algn="ctr" rotWithShape="0">
              <a:schemeClr val="accent1">
                <a:alpha val="25000"/>
              </a:schemeClr>
            </a:outerShdw>
          </a:effectLst>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none" lIns="0" tIns="0" rIns="0" bIns="0" numCol="1" spcCol="0" rtlCol="0" fromWordArt="0" anchor="ctr" anchorCtr="0" forceAA="0" compatLnSpc="1">
            <a:normAutofit/>
          </a:bodyPr>
          <a:p>
            <a:pPr lvl="0" algn="ctr">
              <a:buClrTx/>
              <a:buSzTx/>
              <a:buFontTx/>
            </a:pPr>
            <a:r>
              <a:rPr lang="en-US" altLang="zh-CN" sz="2400" b="1" dirty="0">
                <a:solidFill>
                  <a:srgbClr val="FFFFFF"/>
                </a:solidFill>
                <a:latin typeface="+mn-ea"/>
                <a:cs typeface="+mn-ea"/>
                <a:sym typeface="+mn-ea"/>
              </a:rPr>
              <a:t>01</a:t>
            </a:r>
            <a:endParaRPr lang="en-US" altLang="zh-CN" sz="2400" b="1" dirty="0">
              <a:solidFill>
                <a:srgbClr val="FFFFFF"/>
              </a:solidFill>
              <a:latin typeface="+mn-ea"/>
              <a:cs typeface="+mn-ea"/>
              <a:sym typeface="+mn-ea"/>
            </a:endParaRPr>
          </a:p>
        </p:txBody>
      </p:sp>
      <p:sp>
        <p:nvSpPr>
          <p:cNvPr id="12" name="矩形 11"/>
          <p:cNvSpPr/>
          <p:nvPr>
            <p:custDataLst>
              <p:tags r:id="rId9"/>
            </p:custDataLst>
          </p:nvPr>
        </p:nvSpPr>
        <p:spPr>
          <a:xfrm>
            <a:off x="4246182" y="2954800"/>
            <a:ext cx="6348750" cy="945193"/>
          </a:xfrm>
          <a:prstGeom prst="rect">
            <a:avLst/>
          </a:prstGeom>
          <a:noFill/>
        </p:spPr>
        <p:txBody>
          <a:bodyPr wrap="square" lIns="0" tIns="0" rIns="0" bIns="0" rtlCol="0" anchor="t">
            <a:noAutofit/>
          </a:bodyPr>
          <a:p>
            <a:pPr>
              <a:lnSpc>
                <a:spcPct val="150000"/>
              </a:lnSpc>
              <a:spcBef>
                <a:spcPct val="0"/>
              </a:spcBef>
              <a:spcAft>
                <a:spcPct val="0"/>
              </a:spcAft>
            </a:pPr>
            <a:r>
              <a:rPr lang="zh-CN" altLang="en-US" sz="1400" dirty="0">
                <a:solidFill>
                  <a:schemeClr val="tx1">
                    <a:lumMod val="85000"/>
                    <a:lumOff val="15000"/>
                  </a:schemeClr>
                </a:solidFill>
                <a:latin typeface="+mn-ea"/>
                <a:cs typeface="+mn-ea"/>
              </a:rPr>
              <a:t>网上书店系统的用户分为管理员用户和普通用户，两类用户在系统中承担不同角色，拥有不同操作权限。</a:t>
            </a:r>
            <a:endParaRPr lang="zh-CN" altLang="en-US" sz="1400" dirty="0">
              <a:solidFill>
                <a:schemeClr val="tx1">
                  <a:lumMod val="85000"/>
                  <a:lumOff val="15000"/>
                </a:schemeClr>
              </a:solidFill>
              <a:latin typeface="+mn-ea"/>
              <a:cs typeface="+mn-ea"/>
            </a:endParaRPr>
          </a:p>
        </p:txBody>
      </p:sp>
      <p:sp>
        <p:nvSpPr>
          <p:cNvPr id="13" name="矩形 12"/>
          <p:cNvSpPr/>
          <p:nvPr>
            <p:custDataLst>
              <p:tags r:id="rId10"/>
            </p:custDataLst>
          </p:nvPr>
        </p:nvSpPr>
        <p:spPr>
          <a:xfrm>
            <a:off x="4246182" y="2439298"/>
            <a:ext cx="6348750" cy="412529"/>
          </a:xfrm>
          <a:prstGeom prst="rect">
            <a:avLst/>
          </a:prstGeom>
          <a:noFill/>
        </p:spPr>
        <p:txBody>
          <a:bodyPr wrap="square" lIns="0" tIns="0" rIns="0" bIns="0" rtlCol="0" anchor="b">
            <a:noAutofit/>
          </a:bodyPr>
          <a:p>
            <a:pPr>
              <a:spcBef>
                <a:spcPct val="0"/>
              </a:spcBef>
              <a:spcAft>
                <a:spcPct val="0"/>
              </a:spcAft>
            </a:pPr>
            <a:r>
              <a:rPr lang="zh-CN" altLang="en-US" sz="2000" b="1" dirty="0">
                <a:solidFill>
                  <a:schemeClr val="tx1">
                    <a:lumMod val="85000"/>
                    <a:lumOff val="15000"/>
                  </a:schemeClr>
                </a:solidFill>
                <a:latin typeface="+mn-ea"/>
                <a:cs typeface="+mn-ea"/>
              </a:rPr>
              <a:t>用户划分</a:t>
            </a:r>
            <a:endParaRPr lang="zh-CN" altLang="en-US" sz="2000" b="1" dirty="0">
              <a:solidFill>
                <a:schemeClr val="tx1">
                  <a:lumMod val="85000"/>
                  <a:lumOff val="15000"/>
                </a:schemeClr>
              </a:solidFill>
              <a:latin typeface="+mn-ea"/>
              <a:cs typeface="+mn-ea"/>
            </a:endParaRPr>
          </a:p>
        </p:txBody>
      </p:sp>
      <p:sp>
        <p:nvSpPr>
          <p:cNvPr id="14" name="椭圆 13"/>
          <p:cNvSpPr/>
          <p:nvPr>
            <p:custDataLst>
              <p:tags r:id="rId11"/>
            </p:custDataLst>
          </p:nvPr>
        </p:nvSpPr>
        <p:spPr>
          <a:xfrm>
            <a:off x="3293996" y="5311745"/>
            <a:ext cx="610212" cy="610212"/>
          </a:xfrm>
          <a:prstGeom prst="ellipse">
            <a:avLst/>
          </a:prstGeom>
          <a:gradFill>
            <a:gsLst>
              <a:gs pos="0">
                <a:schemeClr val="accent1"/>
              </a:gs>
              <a:gs pos="100000">
                <a:schemeClr val="accent1">
                  <a:lumMod val="75000"/>
                </a:schemeClr>
              </a:gs>
            </a:gsLst>
            <a:lin ang="7686814" scaled="0"/>
          </a:gradFill>
          <a:ln w="25400">
            <a:noFill/>
          </a:ln>
          <a:effectLst>
            <a:outerShdw blurRad="254000" dist="76200" dir="5399998" algn="ctr" rotWithShape="0">
              <a:schemeClr val="accent1">
                <a:alpha val="25000"/>
              </a:schemeClr>
            </a:outerShdw>
          </a:effectLst>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none" lIns="0" tIns="0" rIns="0" bIns="0" numCol="1" spcCol="0" rtlCol="0" fromWordArt="0" anchor="ctr" anchorCtr="0" forceAA="0" compatLnSpc="1">
            <a:normAutofit/>
          </a:bodyPr>
          <a:p>
            <a:pPr lvl="0" algn="ctr">
              <a:buClrTx/>
              <a:buSzTx/>
              <a:buFontTx/>
            </a:pPr>
            <a:r>
              <a:rPr lang="en-US" altLang="zh-CN" sz="2400" b="1" dirty="0">
                <a:solidFill>
                  <a:srgbClr val="FFFFFF"/>
                </a:solidFill>
                <a:latin typeface="+mn-ea"/>
                <a:cs typeface="+mn-ea"/>
                <a:sym typeface="+mn-ea"/>
              </a:rPr>
              <a:t>02</a:t>
            </a:r>
            <a:endParaRPr lang="en-US" altLang="zh-CN" sz="2400" b="1" dirty="0">
              <a:solidFill>
                <a:srgbClr val="FFFFFF"/>
              </a:solidFill>
              <a:latin typeface="+mn-ea"/>
              <a:cs typeface="+mn-ea"/>
              <a:sym typeface="+mn-ea"/>
            </a:endParaRPr>
          </a:p>
        </p:txBody>
      </p:sp>
      <p:sp>
        <p:nvSpPr>
          <p:cNvPr id="20" name="矩形 19"/>
          <p:cNvSpPr/>
          <p:nvPr>
            <p:custDataLst>
              <p:tags r:id="rId12"/>
            </p:custDataLst>
          </p:nvPr>
        </p:nvSpPr>
        <p:spPr>
          <a:xfrm>
            <a:off x="4246182" y="5402005"/>
            <a:ext cx="6348750" cy="945193"/>
          </a:xfrm>
          <a:prstGeom prst="rect">
            <a:avLst/>
          </a:prstGeom>
          <a:noFill/>
        </p:spPr>
        <p:txBody>
          <a:bodyPr wrap="square" lIns="0" tIns="0" rIns="0" bIns="0" rtlCol="0" anchor="t">
            <a:noAutofit/>
          </a:bodyPr>
          <a:p>
            <a:pPr>
              <a:lnSpc>
                <a:spcPct val="150000"/>
              </a:lnSpc>
              <a:spcBef>
                <a:spcPct val="0"/>
              </a:spcBef>
              <a:spcAft>
                <a:spcPct val="0"/>
              </a:spcAft>
            </a:pPr>
            <a:r>
              <a:rPr lang="zh-CN" altLang="en-US" sz="1400" dirty="0">
                <a:solidFill>
                  <a:schemeClr val="tx1">
                    <a:lumMod val="85000"/>
                    <a:lumOff val="15000"/>
                  </a:schemeClr>
                </a:solidFill>
                <a:latin typeface="+mn-ea"/>
                <a:cs typeface="+mn-ea"/>
              </a:rPr>
              <a:t>管理员用户可进行全面管理，涵盖用户管理（查看、删除、修改注册用户信息）、图书管理（查看、查询、添加、修改和删除图书信息）以及售卖记录查询。</a:t>
            </a:r>
            <a:endParaRPr lang="zh-CN" altLang="en-US" sz="1400" dirty="0">
              <a:solidFill>
                <a:schemeClr val="tx1">
                  <a:lumMod val="85000"/>
                  <a:lumOff val="15000"/>
                </a:schemeClr>
              </a:solidFill>
              <a:latin typeface="+mn-ea"/>
              <a:cs typeface="+mn-ea"/>
            </a:endParaRPr>
          </a:p>
        </p:txBody>
      </p:sp>
      <p:sp>
        <p:nvSpPr>
          <p:cNvPr id="21" name="矩形 20"/>
          <p:cNvSpPr/>
          <p:nvPr>
            <p:custDataLst>
              <p:tags r:id="rId13"/>
            </p:custDataLst>
          </p:nvPr>
        </p:nvSpPr>
        <p:spPr>
          <a:xfrm>
            <a:off x="4246182" y="4886503"/>
            <a:ext cx="6348750" cy="412529"/>
          </a:xfrm>
          <a:prstGeom prst="rect">
            <a:avLst/>
          </a:prstGeom>
          <a:noFill/>
        </p:spPr>
        <p:txBody>
          <a:bodyPr wrap="square" lIns="0" tIns="0" rIns="0" bIns="0" rtlCol="0" anchor="b">
            <a:noAutofit/>
          </a:bodyPr>
          <a:p>
            <a:pPr>
              <a:spcBef>
                <a:spcPct val="0"/>
              </a:spcBef>
              <a:spcAft>
                <a:spcPct val="0"/>
              </a:spcAft>
            </a:pPr>
            <a:r>
              <a:rPr lang="zh-CN" altLang="en-US" sz="2000" b="1">
                <a:solidFill>
                  <a:schemeClr val="tx1">
                    <a:lumMod val="85000"/>
                    <a:lumOff val="15000"/>
                  </a:schemeClr>
                </a:solidFill>
                <a:latin typeface="+mn-ea"/>
                <a:cs typeface="+mn-ea"/>
              </a:rPr>
              <a:t>管理员功能</a:t>
            </a:r>
            <a:endParaRPr lang="zh-CN" altLang="en-US" sz="2000" b="1">
              <a:solidFill>
                <a:schemeClr val="tx1">
                  <a:lumMod val="85000"/>
                  <a:lumOff val="15000"/>
                </a:schemeClr>
              </a:solidFill>
              <a:latin typeface="+mn-ea"/>
              <a:cs typeface="+mn-ea"/>
            </a:endParaRPr>
          </a:p>
        </p:txBody>
      </p:sp>
    </p:spTree>
    <p:custDataLst>
      <p:tags r:id="rId14"/>
    </p:custData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标题 16"/>
          <p:cNvSpPr>
            <a:spLocks noGrp="1"/>
          </p:cNvSpPr>
          <p:nvPr>
            <p:ph type="title"/>
            <p:custDataLst>
              <p:tags r:id="rId1"/>
            </p:custDataLst>
          </p:nvPr>
        </p:nvSpPr>
        <p:spPr/>
        <p:txBody>
          <a:bodyPr/>
          <a:lstStyle/>
          <a:p>
            <a:r>
              <a:rPr lang="zh-CN" altLang="en-US"/>
              <a:t>优势与不足</a:t>
            </a:r>
            <a:endParaRPr lang="zh-CN" altLang="en-US"/>
          </a:p>
        </p:txBody>
      </p:sp>
      <p:cxnSp>
        <p:nvCxnSpPr>
          <p:cNvPr id="14" name="直接连接符 13"/>
          <p:cNvCxnSpPr/>
          <p:nvPr>
            <p:custDataLst>
              <p:tags r:id="rId2"/>
            </p:custDataLst>
          </p:nvPr>
        </p:nvCxnSpPr>
        <p:spPr>
          <a:xfrm>
            <a:off x="4158365" y="2473981"/>
            <a:ext cx="3876976" cy="0"/>
          </a:xfrm>
          <a:prstGeom prst="line">
            <a:avLst/>
          </a:prstGeom>
          <a:solidFill>
            <a:schemeClr val="accent1"/>
          </a:solidFill>
          <a:ln>
            <a:solidFill>
              <a:schemeClr val="tx1">
                <a:lumMod val="85000"/>
                <a:lumOff val="15000"/>
              </a:schemeClr>
            </a:solidFill>
          </a:ln>
        </p:spPr>
        <p:style>
          <a:lnRef idx="2">
            <a:schemeClr val="accent1"/>
          </a:lnRef>
          <a:fillRef idx="0">
            <a:srgbClr val="FFFFFF"/>
          </a:fillRef>
          <a:effectRef idx="0">
            <a:srgbClr val="FFFFFF"/>
          </a:effectRef>
          <a:fontRef idx="minor">
            <a:schemeClr val="tx1"/>
          </a:fontRef>
        </p:style>
      </p:cxnSp>
      <p:sp>
        <p:nvSpPr>
          <p:cNvPr id="21" name="矩形 20"/>
          <p:cNvSpPr/>
          <p:nvPr>
            <p:custDataLst>
              <p:tags r:id="rId3"/>
            </p:custDataLst>
          </p:nvPr>
        </p:nvSpPr>
        <p:spPr>
          <a:xfrm>
            <a:off x="695899" y="4596424"/>
            <a:ext cx="5007263" cy="1847453"/>
          </a:xfrm>
          <a:prstGeom prst="rect">
            <a:avLst/>
          </a:prstGeom>
          <a:noFill/>
        </p:spPr>
        <p:txBody>
          <a:bodyPr wrap="square" lIns="0" tIns="0" rIns="0" bIns="0" rtlCol="0" anchor="t" anchorCtr="0">
            <a:noAutofit/>
          </a:bodyPr>
          <a:p>
            <a:pPr algn="ctr">
              <a:lnSpc>
                <a:spcPct val="150000"/>
              </a:lnSpc>
              <a:spcBef>
                <a:spcPct val="0"/>
              </a:spcBef>
              <a:spcAft>
                <a:spcPct val="0"/>
              </a:spcAft>
            </a:pPr>
            <a:r>
              <a:rPr lang="zh-CN" altLang="en-US" sz="1600" dirty="0">
                <a:solidFill>
                  <a:schemeClr val="tx1">
                    <a:lumMod val="85000"/>
                    <a:lumOff val="15000"/>
                  </a:schemeClr>
                </a:solidFill>
                <a:latin typeface="+mn-ea"/>
                <a:cs typeface="+mn-ea"/>
              </a:rPr>
              <a:t>系统功能较为完整，涵盖了用户注册、登录、图书管理、购买、评论以及售卖记录查看等核心功能，满足了网上书店运营的基本需求，为用户提供了较为全面的服务。</a:t>
            </a:r>
            <a:endParaRPr lang="zh-CN" altLang="en-US" sz="1600" dirty="0">
              <a:solidFill>
                <a:schemeClr val="tx1">
                  <a:lumMod val="85000"/>
                  <a:lumOff val="15000"/>
                </a:schemeClr>
              </a:solidFill>
              <a:latin typeface="+mn-ea"/>
              <a:cs typeface="+mn-ea"/>
            </a:endParaRPr>
          </a:p>
        </p:txBody>
      </p:sp>
      <p:sp>
        <p:nvSpPr>
          <p:cNvPr id="26" name="矩形 25"/>
          <p:cNvSpPr/>
          <p:nvPr>
            <p:custDataLst>
              <p:tags r:id="rId4"/>
            </p:custDataLst>
          </p:nvPr>
        </p:nvSpPr>
        <p:spPr>
          <a:xfrm>
            <a:off x="697169" y="3954357"/>
            <a:ext cx="5005715" cy="476311"/>
          </a:xfrm>
          <a:prstGeom prst="rect">
            <a:avLst/>
          </a:prstGeom>
          <a:noFill/>
        </p:spPr>
        <p:txBody>
          <a:bodyPr wrap="square" lIns="0" tIns="0" rIns="0" bIns="0" rtlCol="0" anchor="b">
            <a:noAutofit/>
          </a:bodyPr>
          <a:p>
            <a:pPr algn="ctr">
              <a:spcBef>
                <a:spcPct val="0"/>
              </a:spcBef>
              <a:spcAft>
                <a:spcPct val="0"/>
              </a:spcAft>
            </a:pPr>
            <a:r>
              <a:rPr lang="zh-CN" altLang="en-US" sz="2400" b="1" dirty="0">
                <a:solidFill>
                  <a:schemeClr val="accent1"/>
                </a:solidFill>
                <a:latin typeface="+mn-ea"/>
                <a:cs typeface="+mn-ea"/>
              </a:rPr>
              <a:t>功能完整性优势</a:t>
            </a:r>
            <a:endParaRPr lang="zh-CN" altLang="en-US" sz="2400" b="1" dirty="0">
              <a:solidFill>
                <a:schemeClr val="accent1"/>
              </a:solidFill>
              <a:latin typeface="+mn-ea"/>
              <a:cs typeface="+mn-ea"/>
            </a:endParaRPr>
          </a:p>
        </p:txBody>
      </p:sp>
      <p:sp>
        <p:nvSpPr>
          <p:cNvPr id="28" name="弧形 27"/>
          <p:cNvSpPr/>
          <p:nvPr>
            <p:custDataLst>
              <p:tags r:id="rId5"/>
            </p:custDataLst>
          </p:nvPr>
        </p:nvSpPr>
        <p:spPr>
          <a:xfrm>
            <a:off x="2241688" y="1515642"/>
            <a:ext cx="1916677" cy="1916677"/>
          </a:xfrm>
          <a:prstGeom prst="arc">
            <a:avLst>
              <a:gd name="adj1" fmla="val 6402776"/>
              <a:gd name="adj2" fmla="val 4415875"/>
            </a:avLst>
          </a:prstGeom>
          <a:noFill/>
          <a:ln>
            <a:solidFill>
              <a:schemeClr val="tx1">
                <a:lumMod val="85000"/>
                <a:lumOff val="15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latin typeface="MiSans Demibold" charset="0"/>
              <a:sym typeface="MiSans Demibold" charset="0"/>
            </a:endParaRPr>
          </a:p>
        </p:txBody>
      </p:sp>
      <p:pic>
        <p:nvPicPr>
          <p:cNvPr id="29" name="图片 5" descr="32313538333630393b32313538333731303bbdbbd7f7d2b5"/>
          <p:cNvPicPr>
            <a:picLocks noChangeAspect="1"/>
          </p:cNvPicPr>
          <p:nvPr>
            <p:custDataLst>
              <p:tags r:id="rId6"/>
            </p:custDataLst>
          </p:nvPr>
        </p:nvPicPr>
        <p:blipFill>
          <a:blip r:embed="rId7">
            <a:extLst>
              <a:ext uri="{96DAC541-7B7A-43D3-8B79-37D633B846F1}">
                <asvg:svgBlip xmlns:asvg="http://schemas.microsoft.com/office/drawing/2016/SVG/main" r:embed="rId8"/>
              </a:ext>
            </a:extLst>
          </a:blip>
          <a:stretch>
            <a:fillRect/>
          </a:stretch>
        </p:blipFill>
        <p:spPr>
          <a:xfrm>
            <a:off x="2937103" y="2225029"/>
            <a:ext cx="497041" cy="497041"/>
          </a:xfrm>
          <a:prstGeom prst="rect">
            <a:avLst/>
          </a:prstGeom>
        </p:spPr>
      </p:pic>
      <p:sp>
        <p:nvSpPr>
          <p:cNvPr id="31" name="椭圆 30"/>
          <p:cNvSpPr/>
          <p:nvPr>
            <p:custDataLst>
              <p:tags r:id="rId9"/>
            </p:custDataLst>
          </p:nvPr>
        </p:nvSpPr>
        <p:spPr>
          <a:xfrm>
            <a:off x="2931387" y="3133831"/>
            <a:ext cx="536644" cy="536644"/>
          </a:xfrm>
          <a:prstGeom prst="ellipse">
            <a:avLst/>
          </a:prstGeom>
          <a:noFill/>
          <a:ln>
            <a:solidFill>
              <a:schemeClr val="tx1">
                <a:lumMod val="85000"/>
                <a:lumOff val="15000"/>
              </a:schemeClr>
            </a:solidFill>
          </a:ln>
        </p:spPr>
        <p:style>
          <a:lnRef idx="2">
            <a:schemeClr val="accent1">
              <a:lumMod val="75000"/>
            </a:schemeClr>
          </a:lnRef>
          <a:fillRef idx="1">
            <a:schemeClr val="accent1"/>
          </a:fillRef>
          <a:effectRef idx="0">
            <a:srgbClr val="FFFFFF"/>
          </a:effectRef>
          <a:fontRef idx="minor">
            <a:schemeClr val="lt1"/>
          </a:fontRef>
        </p:style>
        <p:txBody>
          <a:bodyPr wrap="none" lIns="0" tIns="0" rIns="0" bIns="0" rtlCol="0" anchor="ctr">
            <a:normAutofit/>
          </a:bodyPr>
          <a:p>
            <a:pPr algn="ctr">
              <a:spcBef>
                <a:spcPct val="0"/>
              </a:spcBef>
              <a:spcAft>
                <a:spcPct val="0"/>
              </a:spcAft>
            </a:pPr>
            <a:r>
              <a:rPr lang="en-US" altLang="zh-CN">
                <a:solidFill>
                  <a:schemeClr val="tx1">
                    <a:lumMod val="85000"/>
                    <a:lumOff val="15000"/>
                  </a:schemeClr>
                </a:solidFill>
                <a:latin typeface="+mn-ea"/>
                <a:cs typeface="+mn-ea"/>
                <a:sym typeface="+mn-ea"/>
              </a:rPr>
              <a:t>1</a:t>
            </a:r>
            <a:endParaRPr lang="en-US" altLang="zh-CN" dirty="0">
              <a:solidFill>
                <a:schemeClr val="tx1">
                  <a:lumMod val="85000"/>
                  <a:lumOff val="15000"/>
                </a:schemeClr>
              </a:solidFill>
              <a:latin typeface="+mn-ea"/>
              <a:cs typeface="+mn-ea"/>
              <a:sym typeface="+mn-ea"/>
            </a:endParaRPr>
          </a:p>
        </p:txBody>
      </p:sp>
      <p:sp>
        <p:nvSpPr>
          <p:cNvPr id="32" name="矩形 31"/>
          <p:cNvSpPr/>
          <p:nvPr>
            <p:custDataLst>
              <p:tags r:id="rId10"/>
            </p:custDataLst>
          </p:nvPr>
        </p:nvSpPr>
        <p:spPr>
          <a:xfrm>
            <a:off x="6489751" y="4596424"/>
            <a:ext cx="5007263" cy="1847453"/>
          </a:xfrm>
          <a:prstGeom prst="rect">
            <a:avLst/>
          </a:prstGeom>
          <a:noFill/>
        </p:spPr>
        <p:txBody>
          <a:bodyPr wrap="square" lIns="0" tIns="0" rIns="0" bIns="0" rtlCol="0" anchor="t" anchorCtr="0">
            <a:noAutofit/>
          </a:bodyPr>
          <a:p>
            <a:pPr algn="ctr">
              <a:lnSpc>
                <a:spcPct val="150000"/>
              </a:lnSpc>
              <a:spcBef>
                <a:spcPct val="0"/>
              </a:spcBef>
              <a:spcAft>
                <a:spcPct val="0"/>
              </a:spcAft>
            </a:pPr>
            <a:r>
              <a:rPr lang="zh-CN" altLang="en-US" sz="1600" dirty="0">
                <a:solidFill>
                  <a:schemeClr val="tx1">
                    <a:lumMod val="85000"/>
                    <a:lumOff val="15000"/>
                  </a:schemeClr>
                </a:solidFill>
                <a:latin typeface="+mn-ea"/>
                <a:cs typeface="+mn-ea"/>
              </a:rPr>
              <a:t>采用MVC架构，使得系统的各个模块职责明确，耦合度低。Model层负责数据处理，View层负责界面展示，Controller层负责业务逻辑控制，这种清晰的架构有利于项目的开发、维护和扩展。</a:t>
            </a:r>
            <a:endParaRPr lang="zh-CN" altLang="en-US" sz="1600" dirty="0">
              <a:solidFill>
                <a:schemeClr val="tx1">
                  <a:lumMod val="85000"/>
                  <a:lumOff val="15000"/>
                </a:schemeClr>
              </a:solidFill>
              <a:latin typeface="+mn-ea"/>
              <a:cs typeface="+mn-ea"/>
            </a:endParaRPr>
          </a:p>
        </p:txBody>
      </p:sp>
      <p:sp>
        <p:nvSpPr>
          <p:cNvPr id="33" name="矩形 32"/>
          <p:cNvSpPr/>
          <p:nvPr>
            <p:custDataLst>
              <p:tags r:id="rId11"/>
            </p:custDataLst>
          </p:nvPr>
        </p:nvSpPr>
        <p:spPr>
          <a:xfrm>
            <a:off x="6490386" y="3954357"/>
            <a:ext cx="5005715" cy="476311"/>
          </a:xfrm>
          <a:prstGeom prst="rect">
            <a:avLst/>
          </a:prstGeom>
          <a:noFill/>
        </p:spPr>
        <p:txBody>
          <a:bodyPr wrap="square" lIns="0" tIns="0" rIns="0" bIns="0" rtlCol="0" anchor="b">
            <a:noAutofit/>
          </a:bodyPr>
          <a:p>
            <a:pPr algn="ctr">
              <a:spcBef>
                <a:spcPct val="0"/>
              </a:spcBef>
              <a:spcAft>
                <a:spcPct val="0"/>
              </a:spcAft>
            </a:pPr>
            <a:r>
              <a:rPr lang="zh-CN" altLang="en-US" sz="2400" b="1" dirty="0">
                <a:solidFill>
                  <a:schemeClr val="accent1"/>
                </a:solidFill>
                <a:latin typeface="+mn-ea"/>
                <a:cs typeface="+mn-ea"/>
              </a:rPr>
              <a:t>架构合理性优势</a:t>
            </a:r>
            <a:endParaRPr lang="zh-CN" altLang="en-US" sz="2400" b="1" dirty="0">
              <a:solidFill>
                <a:schemeClr val="accent1"/>
              </a:solidFill>
              <a:latin typeface="+mn-ea"/>
              <a:cs typeface="+mn-ea"/>
            </a:endParaRPr>
          </a:p>
        </p:txBody>
      </p:sp>
      <p:sp>
        <p:nvSpPr>
          <p:cNvPr id="34" name="弧形 33"/>
          <p:cNvSpPr/>
          <p:nvPr>
            <p:custDataLst>
              <p:tags r:id="rId12"/>
            </p:custDataLst>
          </p:nvPr>
        </p:nvSpPr>
        <p:spPr>
          <a:xfrm>
            <a:off x="8034905" y="1515642"/>
            <a:ext cx="1916677" cy="1916677"/>
          </a:xfrm>
          <a:prstGeom prst="arc">
            <a:avLst>
              <a:gd name="adj1" fmla="val 6372200"/>
              <a:gd name="adj2" fmla="val 4455004"/>
            </a:avLst>
          </a:prstGeom>
          <a:noFill/>
          <a:ln>
            <a:solidFill>
              <a:schemeClr val="tx1">
                <a:lumMod val="85000"/>
                <a:lumOff val="15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latin typeface="MiSans Demibold" charset="0"/>
              <a:sym typeface="MiSans Demibold" charset="0"/>
            </a:endParaRPr>
          </a:p>
        </p:txBody>
      </p:sp>
      <p:sp>
        <p:nvSpPr>
          <p:cNvPr id="35" name="椭圆 34"/>
          <p:cNvSpPr/>
          <p:nvPr>
            <p:custDataLst>
              <p:tags r:id="rId13"/>
            </p:custDataLst>
          </p:nvPr>
        </p:nvSpPr>
        <p:spPr>
          <a:xfrm>
            <a:off x="8725239" y="3133831"/>
            <a:ext cx="536644" cy="536644"/>
          </a:xfrm>
          <a:prstGeom prst="ellipse">
            <a:avLst/>
          </a:prstGeom>
          <a:noFill/>
          <a:ln>
            <a:solidFill>
              <a:schemeClr val="tx1">
                <a:lumMod val="85000"/>
                <a:lumOff val="15000"/>
              </a:schemeClr>
            </a:solidFill>
          </a:ln>
        </p:spPr>
        <p:style>
          <a:lnRef idx="2">
            <a:schemeClr val="accent1">
              <a:lumMod val="75000"/>
            </a:schemeClr>
          </a:lnRef>
          <a:fillRef idx="1">
            <a:schemeClr val="accent1"/>
          </a:fillRef>
          <a:effectRef idx="0">
            <a:srgbClr val="FFFFFF"/>
          </a:effectRef>
          <a:fontRef idx="minor">
            <a:schemeClr val="lt1"/>
          </a:fontRef>
        </p:style>
        <p:txBody>
          <a:bodyPr wrap="none" lIns="0" tIns="0" rIns="0" bIns="0" rtlCol="0" anchor="ctr">
            <a:normAutofit/>
          </a:bodyPr>
          <a:p>
            <a:pPr algn="ctr">
              <a:spcBef>
                <a:spcPct val="0"/>
              </a:spcBef>
              <a:spcAft>
                <a:spcPct val="0"/>
              </a:spcAft>
            </a:pPr>
            <a:r>
              <a:rPr lang="en-US" altLang="zh-CN">
                <a:solidFill>
                  <a:schemeClr val="tx1">
                    <a:lumMod val="85000"/>
                    <a:lumOff val="15000"/>
                  </a:schemeClr>
                </a:solidFill>
                <a:latin typeface="+mn-ea"/>
                <a:cs typeface="+mn-ea"/>
                <a:sym typeface="+mn-ea"/>
              </a:rPr>
              <a:t>2</a:t>
            </a:r>
            <a:endParaRPr lang="en-US" altLang="zh-CN">
              <a:solidFill>
                <a:schemeClr val="tx1">
                  <a:lumMod val="85000"/>
                  <a:lumOff val="15000"/>
                </a:schemeClr>
              </a:solidFill>
              <a:latin typeface="+mn-ea"/>
              <a:cs typeface="+mn-ea"/>
              <a:sym typeface="+mn-ea"/>
            </a:endParaRPr>
          </a:p>
        </p:txBody>
      </p:sp>
      <p:pic>
        <p:nvPicPr>
          <p:cNvPr id="36" name="图片 14" descr="32313538333630393b32313538333732313bb6fac2f3"/>
          <p:cNvPicPr>
            <a:picLocks noChangeAspect="1"/>
          </p:cNvPicPr>
          <p:nvPr>
            <p:custDataLst>
              <p:tags r:id="rId14"/>
            </p:custDataLst>
          </p:nvPr>
        </p:nvPicPr>
        <p:blipFill>
          <a:blip r:embed="rId15">
            <a:extLst>
              <a:ext uri="{96DAC541-7B7A-43D3-8B79-37D633B846F1}">
                <asvg:svgBlip xmlns:asvg="http://schemas.microsoft.com/office/drawing/2016/SVG/main" r:embed="rId16"/>
              </a:ext>
            </a:extLst>
          </a:blip>
          <a:stretch>
            <a:fillRect/>
          </a:stretch>
        </p:blipFill>
        <p:spPr>
          <a:xfrm>
            <a:off x="8730319" y="2211692"/>
            <a:ext cx="523416" cy="523416"/>
          </a:xfrm>
          <a:prstGeom prst="rect">
            <a:avLst/>
          </a:prstGeom>
        </p:spPr>
      </p:pic>
    </p:spTree>
    <p:custDataLst>
      <p:tags r:id="rId17"/>
    </p:custData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任意多边形 4"/>
          <p:cNvSpPr/>
          <p:nvPr>
            <p:custDataLst>
              <p:tags r:id="rId1"/>
            </p:custDataLst>
          </p:nvPr>
        </p:nvSpPr>
        <p:spPr>
          <a:xfrm>
            <a:off x="8515190" y="1371290"/>
            <a:ext cx="970004" cy="897309"/>
          </a:xfrm>
          <a:custGeom>
            <a:avLst/>
            <a:gdLst/>
            <a:ahLst/>
            <a:cxnLst>
              <a:cxn ang="3">
                <a:pos x="hc" y="t"/>
              </a:cxn>
              <a:cxn ang="cd2">
                <a:pos x="l" y="vc"/>
              </a:cxn>
              <a:cxn ang="cd4">
                <a:pos x="hc" y="b"/>
              </a:cxn>
              <a:cxn ang="0">
                <a:pos x="r" y="vc"/>
              </a:cxn>
            </a:cxnLst>
            <a:rect l="l" t="t" r="r" b="b"/>
            <a:pathLst>
              <a:path w="1528" h="1413">
                <a:moveTo>
                  <a:pt x="485" y="0"/>
                </a:moveTo>
                <a:lnTo>
                  <a:pt x="615" y="206"/>
                </a:lnTo>
                <a:cubicBezTo>
                  <a:pt x="507" y="251"/>
                  <a:pt x="428" y="318"/>
                  <a:pt x="377" y="408"/>
                </a:cubicBezTo>
                <a:cubicBezTo>
                  <a:pt x="326" y="497"/>
                  <a:pt x="297" y="627"/>
                  <a:pt x="291" y="798"/>
                </a:cubicBezTo>
                <a:lnTo>
                  <a:pt x="568" y="798"/>
                </a:lnTo>
                <a:lnTo>
                  <a:pt x="568" y="1413"/>
                </a:lnTo>
                <a:lnTo>
                  <a:pt x="0" y="1413"/>
                </a:lnTo>
                <a:lnTo>
                  <a:pt x="0" y="927"/>
                </a:lnTo>
                <a:cubicBezTo>
                  <a:pt x="0" y="664"/>
                  <a:pt x="31" y="474"/>
                  <a:pt x="94" y="356"/>
                </a:cubicBezTo>
                <a:cubicBezTo>
                  <a:pt x="177" y="199"/>
                  <a:pt x="307" y="80"/>
                  <a:pt x="485" y="0"/>
                </a:cubicBezTo>
                <a:close/>
                <a:moveTo>
                  <a:pt x="1398" y="0"/>
                </a:moveTo>
                <a:lnTo>
                  <a:pt x="1528" y="206"/>
                </a:lnTo>
                <a:cubicBezTo>
                  <a:pt x="1420" y="251"/>
                  <a:pt x="1340" y="318"/>
                  <a:pt x="1290" y="408"/>
                </a:cubicBezTo>
                <a:cubicBezTo>
                  <a:pt x="1239" y="497"/>
                  <a:pt x="1210" y="627"/>
                  <a:pt x="1204" y="798"/>
                </a:cubicBezTo>
                <a:lnTo>
                  <a:pt x="1481" y="798"/>
                </a:lnTo>
                <a:lnTo>
                  <a:pt x="1481" y="1413"/>
                </a:lnTo>
                <a:lnTo>
                  <a:pt x="912" y="1413"/>
                </a:lnTo>
                <a:lnTo>
                  <a:pt x="912" y="927"/>
                </a:lnTo>
                <a:cubicBezTo>
                  <a:pt x="912" y="664"/>
                  <a:pt x="944" y="474"/>
                  <a:pt x="1006" y="356"/>
                </a:cubicBezTo>
                <a:cubicBezTo>
                  <a:pt x="1089" y="199"/>
                  <a:pt x="1220" y="80"/>
                  <a:pt x="1398" y="0"/>
                </a:cubicBezTo>
                <a:close/>
              </a:path>
            </a:pathLst>
          </a:custGeom>
          <a:solidFill>
            <a:schemeClr val="tx1">
              <a:lumMod val="40000"/>
              <a:lumOff val="60000"/>
              <a:alpha val="2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lt1"/>
              </a:solidFill>
              <a:latin typeface="MiSans Demibold" charset="0"/>
              <a:sym typeface="MiSans Demibold" charset="0"/>
            </a:endParaRPr>
          </a:p>
        </p:txBody>
      </p:sp>
      <p:pic>
        <p:nvPicPr>
          <p:cNvPr id="13" name="图片 12" descr="/data/temp/22c45a63-f5a2-11ef-9ba7-366f01982199.jpg22c45a63-f5a2-11ef-9ba7-366f01982199"/>
          <p:cNvPicPr>
            <a:picLocks noChangeAspect="1"/>
          </p:cNvPicPr>
          <p:nvPr>
            <p:custDataLst>
              <p:tags r:id="rId2"/>
            </p:custDataLst>
          </p:nvPr>
        </p:nvPicPr>
        <p:blipFill rotWithShape="1">
          <a:blip r:embed="rId3"/>
          <a:srcRect l="3117" r="3117"/>
          <a:stretch>
            <a:fillRect/>
          </a:stretch>
        </p:blipFill>
        <p:spPr>
          <a:xfrm>
            <a:off x="0" y="-636"/>
            <a:ext cx="6431028" cy="6858636"/>
          </a:xfrm>
          <a:prstGeom prst="rect">
            <a:avLst/>
          </a:prstGeom>
          <a:ln w="9525" cap="flat" cmpd="sng" algn="ctr">
            <a:solidFill>
              <a:schemeClr val="dk1">
                <a:lumMod val="40000"/>
                <a:lumOff val="60000"/>
                <a:alpha val="50000"/>
              </a:schemeClr>
            </a:solidFill>
            <a:prstDash val="solid"/>
            <a:round/>
            <a:headEnd type="none" w="med" len="med"/>
            <a:tailEnd type="none" w="med" len="med"/>
          </a:ln>
        </p:spPr>
      </p:pic>
      <p:sp>
        <p:nvSpPr>
          <p:cNvPr id="9" name="标题 3"/>
          <p:cNvSpPr>
            <a:spLocks noGrp="1"/>
          </p:cNvSpPr>
          <p:nvPr>
            <p:custDataLst>
              <p:tags r:id="rId4"/>
            </p:custDataLst>
          </p:nvPr>
        </p:nvSpPr>
        <p:spPr>
          <a:xfrm>
            <a:off x="6541200" y="1476650"/>
            <a:ext cx="4803740" cy="1767600"/>
          </a:xfrm>
          <a:prstGeom prst="rect">
            <a:avLst/>
          </a:prstGeom>
        </p:spPr>
        <p:txBody>
          <a:bodyPr vert="horz" lIns="0" tIns="0" rIns="0" bIns="0" rtlCol="0" anchor="b" anchorCtr="0">
            <a:normAutofit/>
          </a:bodyPr>
          <a:lstStyle>
            <a:lvl1pPr algn="l" defTabSz="914400" rtl="0" eaLnBrk="1" fontAlgn="base" latinLnBrk="0" hangingPunct="1">
              <a:lnSpc>
                <a:spcPct val="100000"/>
              </a:lnSpc>
              <a:spcBef>
                <a:spcPct val="0"/>
              </a:spcBef>
              <a:buNone/>
              <a:defRPr sz="3200" b="1" u="none" strike="noStrike" kern="1200" cap="none" spc="300" normalizeH="0" baseline="0">
                <a:solidFill>
                  <a:schemeClr val="accent1"/>
                </a:solidFill>
                <a:uFillTx/>
                <a:latin typeface="+mj-ea"/>
                <a:ea typeface="+mj-ea"/>
                <a:cs typeface="+mj-cs"/>
              </a:defRPr>
            </a:lvl1pPr>
          </a:lstStyle>
          <a:p>
            <a:pPr algn="r"/>
            <a:r>
              <a:rPr lang="zh-CN" altLang="en-US" sz="4400" dirty="0"/>
              <a:t>优势与不足</a:t>
            </a:r>
            <a:endParaRPr lang="zh-CN" altLang="en-US" sz="4400" dirty="0"/>
          </a:p>
        </p:txBody>
      </p:sp>
      <p:sp>
        <p:nvSpPr>
          <p:cNvPr id="4" name="矩形 3"/>
          <p:cNvSpPr/>
          <p:nvPr>
            <p:custDataLst>
              <p:tags r:id="rId5"/>
            </p:custDataLst>
          </p:nvPr>
        </p:nvSpPr>
        <p:spPr>
          <a:xfrm>
            <a:off x="1184910" y="3499168"/>
            <a:ext cx="10130790" cy="2667635"/>
          </a:xfrm>
          <a:prstGeom prst="rect">
            <a:avLst/>
          </a:prstGeom>
          <a:solidFill>
            <a:schemeClr val="accent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MiSans Demibold" charset="0"/>
              <a:sym typeface="MiSans Demibold" charset="0"/>
            </a:endParaRPr>
          </a:p>
        </p:txBody>
      </p:sp>
      <p:sp>
        <p:nvSpPr>
          <p:cNvPr id="18" name="矩形 17"/>
          <p:cNvSpPr/>
          <p:nvPr>
            <p:custDataLst>
              <p:tags r:id="rId6"/>
            </p:custDataLst>
          </p:nvPr>
        </p:nvSpPr>
        <p:spPr>
          <a:xfrm>
            <a:off x="1645285" y="4446588"/>
            <a:ext cx="9210675" cy="1414145"/>
          </a:xfrm>
          <a:prstGeom prst="rect">
            <a:avLst/>
          </a:prstGeom>
          <a:noFill/>
        </p:spPr>
        <p:txBody>
          <a:bodyPr wrap="square" lIns="0" tIns="0" rIns="0" bIns="0" rtlCol="0" anchor="t" anchorCtr="0">
            <a:noAutofit/>
          </a:bodyPr>
          <a:lstStyle/>
          <a:p>
            <a:pPr algn="just">
              <a:lnSpc>
                <a:spcPct val="150000"/>
              </a:lnSpc>
              <a:spcBef>
                <a:spcPct val="0"/>
              </a:spcBef>
              <a:spcAft>
                <a:spcPct val="0"/>
              </a:spcAft>
            </a:pPr>
            <a:r>
              <a:rPr lang="zh-CN" altLang="en-US" sz="1600">
                <a:solidFill>
                  <a:srgbClr val="FFFFFF"/>
                </a:solidFill>
                <a:latin typeface="+mn-ea"/>
                <a:cs typeface="+mn-ea"/>
              </a:rPr>
              <a:t>不足之处在于系统的用户界面设计可能不够美观和友好，部分操作流程不够便捷。改进思路是引入专业的前端设计框架，优化界面布局和交互效果；对操作流程进行简化和优化，提高用户操作的便捷性。</a:t>
            </a:r>
            <a:endParaRPr lang="zh-CN" altLang="en-US" sz="1600">
              <a:solidFill>
                <a:srgbClr val="FFFFFF"/>
              </a:solidFill>
              <a:latin typeface="+mn-ea"/>
              <a:cs typeface="+mn-ea"/>
            </a:endParaRPr>
          </a:p>
        </p:txBody>
      </p:sp>
      <p:sp>
        <p:nvSpPr>
          <p:cNvPr id="19" name="矩形 18"/>
          <p:cNvSpPr/>
          <p:nvPr>
            <p:custDataLst>
              <p:tags r:id="rId7"/>
            </p:custDataLst>
          </p:nvPr>
        </p:nvSpPr>
        <p:spPr>
          <a:xfrm>
            <a:off x="1645920" y="3806508"/>
            <a:ext cx="9210675" cy="498475"/>
          </a:xfrm>
          <a:prstGeom prst="rect">
            <a:avLst/>
          </a:prstGeom>
          <a:noFill/>
        </p:spPr>
        <p:txBody>
          <a:bodyPr wrap="square" lIns="0" tIns="0" rIns="0" bIns="0" rtlCol="0" anchor="b">
            <a:noAutofit/>
          </a:bodyPr>
          <a:lstStyle/>
          <a:p>
            <a:pPr>
              <a:spcBef>
                <a:spcPct val="0"/>
              </a:spcBef>
              <a:spcAft>
                <a:spcPct val="0"/>
              </a:spcAft>
            </a:pPr>
            <a:r>
              <a:rPr lang="zh-CN" altLang="en-US" sz="2800" b="1">
                <a:solidFill>
                  <a:srgbClr val="FFFFFF"/>
                </a:solidFill>
                <a:latin typeface="+mn-ea"/>
                <a:cs typeface="+mn-ea"/>
              </a:rPr>
              <a:t>不足之处与改进思路</a:t>
            </a:r>
            <a:endParaRPr lang="zh-CN" altLang="en-US" sz="2800" b="1">
              <a:solidFill>
                <a:srgbClr val="FFFFFF"/>
              </a:solidFill>
              <a:latin typeface="+mn-ea"/>
              <a:cs typeface="+mn-ea"/>
            </a:endParaRPr>
          </a:p>
        </p:txBody>
      </p:sp>
    </p:spTree>
    <p:custDataLst>
      <p:tags r:id="rId8"/>
    </p:custData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p:cNvSpPr>
            <a:spLocks noGrp="1"/>
          </p:cNvSpPr>
          <p:nvPr>
            <p:ph type="ctrTitle"/>
            <p:custDataLst>
              <p:tags r:id="rId1"/>
            </p:custDataLst>
          </p:nvPr>
        </p:nvSpPr>
        <p:spPr>
          <a:xfrm>
            <a:off x="1112972" y="3477870"/>
            <a:ext cx="9844775" cy="1800000"/>
          </a:xfrm>
        </p:spPr>
        <p:txBody>
          <a:bodyPr wrap="square">
            <a:normAutofit/>
          </a:bodyPr>
          <a:lstStyle/>
          <a:p>
            <a:r>
              <a:rPr lang="zh-CN" altLang="en-US" dirty="0"/>
              <a:t>谢谢</a:t>
            </a:r>
            <a:endParaRPr lang="zh-CN" altLang="en-US" dirty="0"/>
          </a:p>
        </p:txBody>
      </p:sp>
      <p:sp>
        <p:nvSpPr>
          <p:cNvPr id="2" name="文本占位符 1"/>
          <p:cNvSpPr>
            <a:spLocks noGrp="1"/>
          </p:cNvSpPr>
          <p:nvPr>
            <p:ph type="body" sz="quarter" idx="17"/>
            <p:custDataLst>
              <p:tags r:id="rId2"/>
            </p:custDataLst>
          </p:nvPr>
        </p:nvSpPr>
        <p:spPr/>
        <p:txBody>
          <a:bodyPr/>
          <a:lstStyle/>
          <a:p>
            <a:r>
              <a:rPr lang="zh-CN" altLang="en-US" dirty="0"/>
              <a:t>汇报人：</a:t>
            </a:r>
            <a:r>
              <a:rPr lang="zh-CN" altLang="en-US" b="1" dirty="0"/>
              <a:t>冯建浩</a:t>
            </a:r>
            <a:endParaRPr lang="zh-CN" altLang="en-US" b="1" dirty="0"/>
          </a:p>
        </p:txBody>
      </p:sp>
    </p:spTree>
    <p:custDataLst>
      <p:tags r:id="rId3"/>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图片 34" descr="/data/temp/1c0c62b6-f5a2-11ef-b3d0-82d87ace1f40.jpg1c0c62b6-f5a2-11ef-b3d0-82d87ace1f40"/>
          <p:cNvPicPr>
            <a:picLocks noChangeAspect="1"/>
          </p:cNvPicPr>
          <p:nvPr>
            <p:custDataLst>
              <p:tags r:id="rId1"/>
            </p:custDataLst>
          </p:nvPr>
        </p:nvPicPr>
        <p:blipFill>
          <a:blip r:embed="rId2"/>
          <a:srcRect t="8177" b="8526"/>
          <a:stretch>
            <a:fillRect/>
          </a:stretch>
        </p:blipFill>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2" name="矩形: 单圆角 1"/>
          <p:cNvSpPr/>
          <p:nvPr>
            <p:custDataLst>
              <p:tags r:id="rId3"/>
            </p:custDataLst>
          </p:nvPr>
        </p:nvSpPr>
        <p:spPr>
          <a:xfrm flipH="1">
            <a:off x="696913" y="3074459"/>
            <a:ext cx="11495087" cy="3793066"/>
          </a:xfrm>
          <a:prstGeom prst="round1Rect">
            <a:avLst>
              <a:gd name="adj" fmla="val 18129"/>
            </a:avLst>
          </a:prstGeom>
          <a:solidFill>
            <a:schemeClr val="bg2">
              <a:alpha val="9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latin typeface="MiSans Demibold" charset="0"/>
              <a:sym typeface="MiSans Demibold" charset="0"/>
            </a:endParaRPr>
          </a:p>
        </p:txBody>
      </p:sp>
      <p:sp>
        <p:nvSpPr>
          <p:cNvPr id="17" name="标题 16"/>
          <p:cNvSpPr>
            <a:spLocks noGrp="1"/>
          </p:cNvSpPr>
          <p:nvPr>
            <p:ph type="title"/>
            <p:custDataLst>
              <p:tags r:id="rId4"/>
            </p:custDataLst>
          </p:nvPr>
        </p:nvSpPr>
        <p:spPr>
          <a:xfrm>
            <a:off x="1209040" y="3648710"/>
            <a:ext cx="10625455" cy="720090"/>
          </a:xfrm>
        </p:spPr>
        <p:txBody>
          <a:bodyPr/>
          <a:lstStyle/>
          <a:p>
            <a:r>
              <a:rPr lang="zh-CN" altLang="en-US" sz="4000"/>
              <a:t>系统概述</a:t>
            </a:r>
            <a:endParaRPr lang="zh-CN" altLang="en-US" sz="4000"/>
          </a:p>
        </p:txBody>
      </p:sp>
      <p:sp>
        <p:nvSpPr>
          <p:cNvPr id="12" name="矩形 11"/>
          <p:cNvSpPr/>
          <p:nvPr>
            <p:custDataLst>
              <p:tags r:id="rId5"/>
            </p:custDataLst>
          </p:nvPr>
        </p:nvSpPr>
        <p:spPr>
          <a:xfrm>
            <a:off x="7000458" y="4763631"/>
            <a:ext cx="36992" cy="1222667"/>
          </a:xfrm>
          <a:prstGeom prst="rect">
            <a:avLst/>
          </a:prstGeom>
          <a:solidFill>
            <a:schemeClr val="accent2"/>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latin typeface="MiSans Demibold" charset="0"/>
              <a:sym typeface="MiSans Demibold" charset="0"/>
            </a:endParaRPr>
          </a:p>
        </p:txBody>
      </p:sp>
      <p:sp>
        <p:nvSpPr>
          <p:cNvPr id="4" name="矩形 3"/>
          <p:cNvSpPr/>
          <p:nvPr>
            <p:custDataLst>
              <p:tags r:id="rId6"/>
            </p:custDataLst>
          </p:nvPr>
        </p:nvSpPr>
        <p:spPr>
          <a:xfrm>
            <a:off x="1210310" y="4763631"/>
            <a:ext cx="36992" cy="1222667"/>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latin typeface="MiSans Demibold" charset="0"/>
              <a:sym typeface="MiSans Demibold" charset="0"/>
            </a:endParaRPr>
          </a:p>
        </p:txBody>
      </p:sp>
      <p:sp>
        <p:nvSpPr>
          <p:cNvPr id="3" name="矩形 2"/>
          <p:cNvSpPr/>
          <p:nvPr>
            <p:custDataLst>
              <p:tags r:id="rId7"/>
            </p:custDataLst>
          </p:nvPr>
        </p:nvSpPr>
        <p:spPr>
          <a:xfrm>
            <a:off x="1612025" y="5154962"/>
            <a:ext cx="4429199" cy="831602"/>
          </a:xfrm>
          <a:prstGeom prst="rect">
            <a:avLst/>
          </a:prstGeom>
          <a:noFill/>
        </p:spPr>
        <p:txBody>
          <a:bodyPr wrap="square" lIns="0" tIns="0" rIns="0" bIns="0" rtlCol="0" anchor="t" anchorCtr="0">
            <a:noAutofit/>
          </a:bodyPr>
          <a:p>
            <a:pPr>
              <a:lnSpc>
                <a:spcPct val="140000"/>
              </a:lnSpc>
              <a:spcBef>
                <a:spcPct val="0"/>
              </a:spcBef>
              <a:spcAft>
                <a:spcPct val="0"/>
              </a:spcAft>
            </a:pPr>
            <a:r>
              <a:rPr lang="zh-CN" altLang="en-US" sz="1200" dirty="0">
                <a:ln>
                  <a:noFill/>
                  <a:prstDash val="sysDot"/>
                </a:ln>
                <a:solidFill>
                  <a:schemeClr val="tx1">
                    <a:lumMod val="85000"/>
                    <a:lumOff val="15000"/>
                  </a:schemeClr>
                </a:solidFill>
                <a:latin typeface="+mn-ea"/>
                <a:cs typeface="+mn-ea"/>
              </a:rPr>
              <a:t>普通用户能够进行图书查看、购买、评论等操作，满足日常购书及交流需求。</a:t>
            </a:r>
            <a:endParaRPr lang="zh-CN" altLang="en-US" sz="1200" dirty="0">
              <a:ln>
                <a:noFill/>
                <a:prstDash val="sysDot"/>
              </a:ln>
              <a:solidFill>
                <a:schemeClr val="tx1">
                  <a:lumMod val="85000"/>
                  <a:lumOff val="15000"/>
                </a:schemeClr>
              </a:solidFill>
              <a:latin typeface="+mn-ea"/>
              <a:cs typeface="+mn-ea"/>
            </a:endParaRPr>
          </a:p>
        </p:txBody>
      </p:sp>
      <p:sp>
        <p:nvSpPr>
          <p:cNvPr id="11" name="矩形 10"/>
          <p:cNvSpPr/>
          <p:nvPr>
            <p:custDataLst>
              <p:tags r:id="rId8"/>
            </p:custDataLst>
          </p:nvPr>
        </p:nvSpPr>
        <p:spPr>
          <a:xfrm>
            <a:off x="2063062" y="4762982"/>
            <a:ext cx="3977721" cy="338765"/>
          </a:xfrm>
          <a:prstGeom prst="rect">
            <a:avLst/>
          </a:prstGeom>
          <a:noFill/>
        </p:spPr>
        <p:txBody>
          <a:bodyPr wrap="square" lIns="0" tIns="0" rIns="0" bIns="0" rtlCol="0" anchor="b">
            <a:noAutofit/>
          </a:bodyPr>
          <a:p>
            <a:pPr>
              <a:spcBef>
                <a:spcPct val="0"/>
              </a:spcBef>
              <a:spcAft>
                <a:spcPct val="0"/>
              </a:spcAft>
            </a:pPr>
            <a:r>
              <a:rPr lang="zh-CN" altLang="en-US" sz="1600" b="1" dirty="0">
                <a:solidFill>
                  <a:schemeClr val="accent1"/>
                </a:solidFill>
                <a:latin typeface="+mn-ea"/>
                <a:cs typeface="+mn-ea"/>
              </a:rPr>
              <a:t>普通用户功能</a:t>
            </a:r>
            <a:endParaRPr lang="zh-CN" altLang="en-US" sz="1600" b="1" dirty="0">
              <a:solidFill>
                <a:schemeClr val="accent1"/>
              </a:solidFill>
              <a:latin typeface="+mn-ea"/>
              <a:cs typeface="+mn-ea"/>
            </a:endParaRPr>
          </a:p>
        </p:txBody>
      </p:sp>
      <p:sp>
        <p:nvSpPr>
          <p:cNvPr id="13" name="矩形 12"/>
          <p:cNvSpPr/>
          <p:nvPr>
            <p:custDataLst>
              <p:tags r:id="rId9"/>
            </p:custDataLst>
          </p:nvPr>
        </p:nvSpPr>
        <p:spPr>
          <a:xfrm>
            <a:off x="1612674" y="4762982"/>
            <a:ext cx="450887" cy="338765"/>
          </a:xfrm>
          <a:prstGeom prst="rect">
            <a:avLst/>
          </a:prstGeom>
          <a:noFill/>
        </p:spPr>
        <p:txBody>
          <a:bodyPr wrap="none" lIns="0" tIns="0" rIns="0" bIns="0" rtlCol="0" anchor="b">
            <a:noAutofit/>
          </a:bodyPr>
          <a:p>
            <a:pPr>
              <a:spcBef>
                <a:spcPct val="0"/>
              </a:spcBef>
              <a:spcAft>
                <a:spcPct val="0"/>
              </a:spcAft>
            </a:pPr>
            <a:r>
              <a:rPr lang="en-US" altLang="zh-CN" sz="1600" b="1">
                <a:solidFill>
                  <a:schemeClr val="accent1"/>
                </a:solidFill>
                <a:latin typeface="+mn-ea"/>
                <a:cs typeface="+mn-ea"/>
              </a:rPr>
              <a:t>01、</a:t>
            </a:r>
            <a:endParaRPr lang="en-US" altLang="zh-CN" sz="1600" b="1">
              <a:solidFill>
                <a:schemeClr val="accent1"/>
              </a:solidFill>
              <a:latin typeface="+mn-ea"/>
              <a:cs typeface="+mn-ea"/>
            </a:endParaRPr>
          </a:p>
        </p:txBody>
      </p:sp>
      <p:sp>
        <p:nvSpPr>
          <p:cNvPr id="14" name="矩形 13"/>
          <p:cNvSpPr/>
          <p:nvPr>
            <p:custDataLst>
              <p:tags r:id="rId10"/>
            </p:custDataLst>
          </p:nvPr>
        </p:nvSpPr>
        <p:spPr>
          <a:xfrm>
            <a:off x="7408014" y="5155611"/>
            <a:ext cx="4429249" cy="831336"/>
          </a:xfrm>
          <a:prstGeom prst="rect">
            <a:avLst/>
          </a:prstGeom>
          <a:noFill/>
        </p:spPr>
        <p:txBody>
          <a:bodyPr wrap="square" lIns="0" tIns="0" rIns="0" bIns="0" rtlCol="0" anchor="t" anchorCtr="0">
            <a:noAutofit/>
          </a:bodyPr>
          <a:p>
            <a:pPr>
              <a:lnSpc>
                <a:spcPct val="140000"/>
              </a:lnSpc>
              <a:spcBef>
                <a:spcPct val="0"/>
              </a:spcBef>
              <a:spcAft>
                <a:spcPct val="0"/>
              </a:spcAft>
            </a:pPr>
            <a:r>
              <a:rPr lang="zh-CN" altLang="en-US" sz="1200" dirty="0">
                <a:ln>
                  <a:noFill/>
                  <a:prstDash val="sysDot"/>
                </a:ln>
                <a:solidFill>
                  <a:schemeClr val="tx1">
                    <a:lumMod val="85000"/>
                    <a:lumOff val="15000"/>
                  </a:schemeClr>
                </a:solidFill>
                <a:latin typeface="+mn-ea"/>
                <a:cs typeface="+mn-ea"/>
              </a:rPr>
              <a:t>系统设计旨在为管理员提供便捷运营操作，如图书上架下架、信息修改等；同时为用户提供良好体验，如注册、信息修改、图书分类管理等，助力书店科学管理与效益提升。</a:t>
            </a:r>
            <a:endParaRPr lang="zh-CN" altLang="en-US" sz="1200" dirty="0">
              <a:ln>
                <a:noFill/>
                <a:prstDash val="sysDot"/>
              </a:ln>
              <a:solidFill>
                <a:schemeClr val="tx1">
                  <a:lumMod val="85000"/>
                  <a:lumOff val="15000"/>
                </a:schemeClr>
              </a:solidFill>
              <a:latin typeface="+mn-ea"/>
              <a:cs typeface="+mn-ea"/>
            </a:endParaRPr>
          </a:p>
        </p:txBody>
      </p:sp>
      <p:sp>
        <p:nvSpPr>
          <p:cNvPr id="15" name="矩形 14"/>
          <p:cNvSpPr/>
          <p:nvPr>
            <p:custDataLst>
              <p:tags r:id="rId11"/>
            </p:custDataLst>
          </p:nvPr>
        </p:nvSpPr>
        <p:spPr>
          <a:xfrm>
            <a:off x="7863594" y="4763631"/>
            <a:ext cx="3973020" cy="338765"/>
          </a:xfrm>
          <a:prstGeom prst="rect">
            <a:avLst/>
          </a:prstGeom>
          <a:noFill/>
        </p:spPr>
        <p:txBody>
          <a:bodyPr wrap="square" lIns="0" tIns="0" rIns="0" bIns="0" rtlCol="0" anchor="b">
            <a:noAutofit/>
          </a:bodyPr>
          <a:p>
            <a:pPr>
              <a:spcBef>
                <a:spcPct val="0"/>
              </a:spcBef>
              <a:spcAft>
                <a:spcPct val="0"/>
              </a:spcAft>
            </a:pPr>
            <a:r>
              <a:rPr lang="zh-CN" altLang="en-US" sz="1600" b="1">
                <a:solidFill>
                  <a:schemeClr val="accent2"/>
                </a:solidFill>
                <a:latin typeface="+mn-ea"/>
                <a:cs typeface="+mn-ea"/>
              </a:rPr>
              <a:t>系统设计目标与意义</a:t>
            </a:r>
            <a:endParaRPr lang="zh-CN" altLang="en-US" sz="1600" b="1">
              <a:solidFill>
                <a:schemeClr val="accent2"/>
              </a:solidFill>
              <a:latin typeface="+mn-ea"/>
              <a:cs typeface="+mn-ea"/>
            </a:endParaRPr>
          </a:p>
        </p:txBody>
      </p:sp>
      <p:sp>
        <p:nvSpPr>
          <p:cNvPr id="16" name="矩形 15"/>
          <p:cNvSpPr/>
          <p:nvPr>
            <p:custDataLst>
              <p:tags r:id="rId12"/>
            </p:custDataLst>
          </p:nvPr>
        </p:nvSpPr>
        <p:spPr>
          <a:xfrm>
            <a:off x="7408014" y="4763631"/>
            <a:ext cx="455580" cy="338765"/>
          </a:xfrm>
          <a:prstGeom prst="rect">
            <a:avLst/>
          </a:prstGeom>
          <a:noFill/>
        </p:spPr>
        <p:txBody>
          <a:bodyPr wrap="none" lIns="0" tIns="0" rIns="0" bIns="0" rtlCol="0" anchor="b">
            <a:noAutofit/>
          </a:bodyPr>
          <a:p>
            <a:pPr>
              <a:spcBef>
                <a:spcPct val="0"/>
              </a:spcBef>
              <a:spcAft>
                <a:spcPct val="0"/>
              </a:spcAft>
            </a:pPr>
            <a:r>
              <a:rPr lang="en-US" altLang="zh-CN" sz="1600" b="1">
                <a:solidFill>
                  <a:schemeClr val="accent2"/>
                </a:solidFill>
                <a:latin typeface="+mn-ea"/>
                <a:cs typeface="+mn-ea"/>
              </a:rPr>
              <a:t>02、</a:t>
            </a:r>
            <a:endParaRPr lang="en-US" altLang="zh-CN" sz="1600" b="1">
              <a:solidFill>
                <a:schemeClr val="accent2"/>
              </a:solidFill>
              <a:latin typeface="+mn-ea"/>
              <a:cs typeface="+mn-ea"/>
            </a:endParaRPr>
          </a:p>
        </p:txBody>
      </p:sp>
    </p:spTree>
    <p:custDataLst>
      <p:tags r:id="rId13"/>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标题 16"/>
          <p:cNvSpPr>
            <a:spLocks noGrp="1"/>
          </p:cNvSpPr>
          <p:nvPr>
            <p:ph type="title"/>
            <p:custDataLst>
              <p:tags r:id="rId1"/>
            </p:custDataLst>
          </p:nvPr>
        </p:nvSpPr>
        <p:spPr/>
        <p:txBody>
          <a:bodyPr/>
          <a:lstStyle/>
          <a:p>
            <a:r>
              <a:rPr lang="zh-CN" altLang="en-US"/>
              <a:t>功能需求描述</a:t>
            </a:r>
            <a:endParaRPr lang="zh-CN" altLang="en-US"/>
          </a:p>
        </p:txBody>
      </p:sp>
      <p:sp>
        <p:nvSpPr>
          <p:cNvPr id="15" name="圆角矩形 14"/>
          <p:cNvSpPr/>
          <p:nvPr>
            <p:custDataLst>
              <p:tags r:id="rId2"/>
            </p:custDataLst>
          </p:nvPr>
        </p:nvSpPr>
        <p:spPr>
          <a:xfrm>
            <a:off x="695325" y="4930140"/>
            <a:ext cx="10797540" cy="1468120"/>
          </a:xfrm>
          <a:prstGeom prst="roundRect">
            <a:avLst>
              <a:gd name="adj" fmla="val 8702"/>
            </a:avLst>
          </a:prstGeom>
          <a:gradFill>
            <a:gsLst>
              <a:gs pos="0">
                <a:schemeClr val="accent1">
                  <a:alpha val="0"/>
                </a:schemeClr>
              </a:gs>
              <a:gs pos="100000">
                <a:schemeClr val="accent1">
                  <a:alpha val="10000"/>
                </a:schemeClr>
              </a:gs>
            </a:gsLst>
            <a:lin ang="10800000" scaled="0"/>
          </a:gradFill>
          <a:ln>
            <a:noFill/>
          </a:ln>
          <a:effectLst>
            <a:outerShdw blurRad="215900" dist="38100" dir="5400000" algn="t" rotWithShape="0">
              <a:schemeClr val="accent1">
                <a:alpha val="10000"/>
              </a:scheme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latin typeface="MiSans Demibold" charset="0"/>
              <a:sym typeface="MiSans Demibold" charset="0"/>
            </a:endParaRPr>
          </a:p>
        </p:txBody>
      </p:sp>
      <p:pic>
        <p:nvPicPr>
          <p:cNvPr id="16" name="图片 15" descr="/data/temp/1d78eecd-f5a2-11ef-9f50-e63dcd881ab3.jpg1d78eecd-f5a2-11ef-9f50-e63dcd881ab3"/>
          <p:cNvPicPr>
            <a:picLocks noChangeAspect="1"/>
          </p:cNvPicPr>
          <p:nvPr>
            <p:custDataLst>
              <p:tags r:id="rId3"/>
            </p:custDataLst>
          </p:nvPr>
        </p:nvPicPr>
        <p:blipFill rotWithShape="1">
          <a:blip r:embed="rId4"/>
          <a:srcRect l="5427" r="5427"/>
          <a:stretch>
            <a:fillRect/>
          </a:stretch>
        </p:blipFill>
        <p:spPr>
          <a:xfrm>
            <a:off x="695325" y="4930140"/>
            <a:ext cx="1298575" cy="1456690"/>
          </a:xfrm>
          <a:prstGeom prst="roundRect">
            <a:avLst>
              <a:gd name="adj" fmla="val 11894"/>
            </a:avLst>
          </a:prstGeom>
          <a:solidFill>
            <a:schemeClr val="accent1"/>
          </a:solidFill>
          <a:ln w="12700" cap="flat" cmpd="sng" algn="ctr">
            <a:solidFill>
              <a:schemeClr val="accent1">
                <a:alpha val="45000"/>
              </a:schemeClr>
            </a:solidFill>
            <a:prstDash val="solid"/>
            <a:round/>
            <a:headEnd type="none" w="med" len="med"/>
            <a:tailEnd type="none" w="med" len="med"/>
          </a:ln>
          <a:effectLst>
            <a:outerShdw blurRad="50800" dist="38100" dir="2700000" algn="tl" rotWithShape="0">
              <a:schemeClr val="accent1">
                <a:lumMod val="75000"/>
                <a:alpha val="12000"/>
              </a:schemeClr>
            </a:outerShdw>
          </a:effectLst>
        </p:spPr>
      </p:pic>
      <p:sp>
        <p:nvSpPr>
          <p:cNvPr id="3" name="正文"/>
          <p:cNvSpPr txBox="1"/>
          <p:nvPr>
            <p:custDataLst>
              <p:tags r:id="rId5"/>
            </p:custDataLst>
          </p:nvPr>
        </p:nvSpPr>
        <p:spPr>
          <a:xfrm>
            <a:off x="2401570" y="5688965"/>
            <a:ext cx="8506460" cy="611147"/>
          </a:xfrm>
          <a:prstGeom prst="rect">
            <a:avLst/>
          </a:prstGeom>
          <a:noFill/>
        </p:spPr>
        <p:txBody>
          <a:bodyPr wrap="square" lIns="0" tIns="0" rIns="0" bIns="0" rtlCol="0" anchor="t" anchorCtr="0">
            <a:noAutofit/>
          </a:bodyPr>
          <a:p>
            <a:pPr indent="0" algn="l" fontAlgn="auto">
              <a:lnSpc>
                <a:spcPct val="130000"/>
              </a:lnSpc>
            </a:pPr>
            <a:r>
              <a:rPr lang="zh-CN" altLang="en-US" sz="1600" kern="0" dirty="0">
                <a:ln>
                  <a:noFill/>
                  <a:prstDash val="sysDot"/>
                </a:ln>
                <a:solidFill>
                  <a:schemeClr val="tx1">
                    <a:lumMod val="85000"/>
                    <a:lumOff val="15000"/>
                  </a:schemeClr>
                </a:solidFill>
                <a:latin typeface="+mn-ea"/>
                <a:sym typeface="+mn-ea"/>
              </a:rPr>
              <a:t>管理员进入用户管理页面，可执行删除用户账号操作。</a:t>
            </a:r>
            <a:endParaRPr lang="zh-CN" altLang="en-US" sz="1600" kern="0" dirty="0">
              <a:ln>
                <a:noFill/>
                <a:prstDash val="sysDot"/>
              </a:ln>
              <a:solidFill>
                <a:schemeClr val="tx1">
                  <a:lumMod val="85000"/>
                  <a:lumOff val="15000"/>
                </a:schemeClr>
              </a:solidFill>
              <a:latin typeface="+mn-ea"/>
              <a:sym typeface="+mn-ea"/>
            </a:endParaRPr>
          </a:p>
        </p:txBody>
      </p:sp>
      <p:sp>
        <p:nvSpPr>
          <p:cNvPr id="18" name="矩形 17"/>
          <p:cNvSpPr/>
          <p:nvPr>
            <p:custDataLst>
              <p:tags r:id="rId6"/>
            </p:custDataLst>
          </p:nvPr>
        </p:nvSpPr>
        <p:spPr>
          <a:xfrm>
            <a:off x="2401570" y="5052695"/>
            <a:ext cx="8506460" cy="406400"/>
          </a:xfrm>
          <a:prstGeom prst="rect">
            <a:avLst/>
          </a:prstGeom>
          <a:noFill/>
        </p:spPr>
        <p:txBody>
          <a:bodyPr wrap="square" lIns="0" tIns="0" rIns="0" bIns="0" rtlCol="0" anchor="ctr" anchorCtr="0">
            <a:noAutofit/>
          </a:bodyPr>
          <a:p>
            <a:pPr>
              <a:spcBef>
                <a:spcPct val="0"/>
              </a:spcBef>
              <a:spcAft>
                <a:spcPct val="0"/>
              </a:spcAft>
            </a:pPr>
            <a:r>
              <a:rPr lang="zh-CN" altLang="en-US" b="1">
                <a:solidFill>
                  <a:schemeClr val="accent1"/>
                </a:solidFill>
                <a:latin typeface="+mn-ea"/>
                <a:cs typeface="+mn-ea"/>
              </a:rPr>
              <a:t>用户删除</a:t>
            </a:r>
            <a:endParaRPr lang="zh-CN" altLang="en-US" b="1">
              <a:solidFill>
                <a:schemeClr val="accent1"/>
              </a:solidFill>
              <a:latin typeface="+mn-ea"/>
              <a:cs typeface="+mn-ea"/>
            </a:endParaRPr>
          </a:p>
        </p:txBody>
      </p:sp>
      <p:cxnSp>
        <p:nvCxnSpPr>
          <p:cNvPr id="19" name="直接连接符 18"/>
          <p:cNvCxnSpPr/>
          <p:nvPr>
            <p:custDataLst>
              <p:tags r:id="rId7"/>
            </p:custDataLst>
          </p:nvPr>
        </p:nvCxnSpPr>
        <p:spPr>
          <a:xfrm>
            <a:off x="2409190" y="5567045"/>
            <a:ext cx="315595" cy="0"/>
          </a:xfrm>
          <a:prstGeom prst="line">
            <a:avLst/>
          </a:prstGeom>
          <a:ln w="44450" cap="rnd">
            <a:gradFill>
              <a:gsLst>
                <a:gs pos="0">
                  <a:schemeClr val="accent1"/>
                </a:gs>
                <a:gs pos="100000">
                  <a:schemeClr val="accent1">
                    <a:alpha val="26000"/>
                  </a:schemeClr>
                </a:gs>
              </a:gsLst>
              <a:lin ang="0"/>
              <a:tileRect/>
            </a:gradFill>
            <a:round/>
          </a:ln>
          <a:effectLst>
            <a:outerShdw blurRad="50800" dist="25400" dir="5400000" algn="t" rotWithShape="0">
              <a:schemeClr val="accent1">
                <a:lumMod val="75000"/>
                <a:alpha val="20000"/>
              </a:schemeClr>
            </a:outerShdw>
          </a:effectLst>
        </p:spPr>
        <p:style>
          <a:lnRef idx="2">
            <a:schemeClr val="accent1"/>
          </a:lnRef>
          <a:fillRef idx="0">
            <a:srgbClr val="FFFFFF"/>
          </a:fillRef>
          <a:effectRef idx="0">
            <a:srgbClr val="FFFFFF"/>
          </a:effectRef>
          <a:fontRef idx="minor">
            <a:schemeClr val="tx1"/>
          </a:fontRef>
        </p:style>
      </p:cxnSp>
      <p:sp>
        <p:nvSpPr>
          <p:cNvPr id="4" name="圆角矩形 3"/>
          <p:cNvSpPr/>
          <p:nvPr>
            <p:custDataLst>
              <p:tags r:id="rId8"/>
            </p:custDataLst>
          </p:nvPr>
        </p:nvSpPr>
        <p:spPr>
          <a:xfrm>
            <a:off x="695325" y="3192145"/>
            <a:ext cx="10797540" cy="1468120"/>
          </a:xfrm>
          <a:prstGeom prst="roundRect">
            <a:avLst>
              <a:gd name="adj" fmla="val 8702"/>
            </a:avLst>
          </a:prstGeom>
          <a:gradFill>
            <a:gsLst>
              <a:gs pos="0">
                <a:schemeClr val="accent1">
                  <a:alpha val="0"/>
                </a:schemeClr>
              </a:gs>
              <a:gs pos="100000">
                <a:schemeClr val="accent1">
                  <a:alpha val="10000"/>
                </a:schemeClr>
              </a:gs>
            </a:gsLst>
            <a:lin ang="10800000" scaled="0"/>
          </a:gradFill>
          <a:ln>
            <a:noFill/>
          </a:ln>
          <a:effectLst>
            <a:outerShdw blurRad="215900" dist="38100" dir="5400000" algn="t" rotWithShape="0">
              <a:schemeClr val="accent1">
                <a:alpha val="10000"/>
              </a:scheme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latin typeface="MiSans Demibold" charset="0"/>
              <a:sym typeface="MiSans Demibold" charset="0"/>
            </a:endParaRPr>
          </a:p>
        </p:txBody>
      </p:sp>
      <p:pic>
        <p:nvPicPr>
          <p:cNvPr id="7" name="图片 6" descr="/data/temp/1d78ef08-f5a2-11ef-9f50-e63dcd881ab3.jpg1d78ef08-f5a2-11ef-9f50-e63dcd881ab3"/>
          <p:cNvPicPr>
            <a:picLocks noChangeAspect="1"/>
          </p:cNvPicPr>
          <p:nvPr>
            <p:custDataLst>
              <p:tags r:id="rId9"/>
            </p:custDataLst>
          </p:nvPr>
        </p:nvPicPr>
        <p:blipFill rotWithShape="1">
          <a:blip r:embed="rId10"/>
          <a:srcRect l="3513" r="3513"/>
          <a:stretch>
            <a:fillRect/>
          </a:stretch>
        </p:blipFill>
        <p:spPr>
          <a:xfrm>
            <a:off x="695325" y="3192145"/>
            <a:ext cx="1298575" cy="1456690"/>
          </a:xfrm>
          <a:prstGeom prst="roundRect">
            <a:avLst>
              <a:gd name="adj" fmla="val 11894"/>
            </a:avLst>
          </a:prstGeom>
          <a:solidFill>
            <a:schemeClr val="accent1"/>
          </a:solidFill>
          <a:ln w="12700" cap="flat" cmpd="sng" algn="ctr">
            <a:solidFill>
              <a:schemeClr val="accent1">
                <a:alpha val="45000"/>
              </a:schemeClr>
            </a:solidFill>
            <a:prstDash val="solid"/>
            <a:round/>
            <a:headEnd type="none" w="med" len="med"/>
            <a:tailEnd type="none" w="med" len="med"/>
          </a:ln>
          <a:effectLst>
            <a:outerShdw blurRad="50800" dist="38100" dir="2700000" algn="tl" rotWithShape="0">
              <a:schemeClr val="accent1">
                <a:lumMod val="75000"/>
                <a:alpha val="12000"/>
              </a:schemeClr>
            </a:outerShdw>
          </a:effectLst>
        </p:spPr>
      </p:pic>
      <p:sp>
        <p:nvSpPr>
          <p:cNvPr id="8" name="正文"/>
          <p:cNvSpPr txBox="1"/>
          <p:nvPr>
            <p:custDataLst>
              <p:tags r:id="rId11"/>
            </p:custDataLst>
          </p:nvPr>
        </p:nvSpPr>
        <p:spPr>
          <a:xfrm>
            <a:off x="2401570" y="3950970"/>
            <a:ext cx="8506460" cy="611147"/>
          </a:xfrm>
          <a:prstGeom prst="rect">
            <a:avLst/>
          </a:prstGeom>
          <a:noFill/>
        </p:spPr>
        <p:txBody>
          <a:bodyPr wrap="square" lIns="0" tIns="0" rIns="0" bIns="0" rtlCol="0" anchor="t" anchorCtr="0">
            <a:noAutofit/>
          </a:bodyPr>
          <a:p>
            <a:pPr indent="0" algn="l" fontAlgn="auto">
              <a:lnSpc>
                <a:spcPct val="130000"/>
              </a:lnSpc>
            </a:pPr>
            <a:r>
              <a:rPr lang="zh-CN" altLang="en-US" sz="1600" kern="0" dirty="0">
                <a:ln>
                  <a:noFill/>
                  <a:prstDash val="sysDot"/>
                </a:ln>
                <a:solidFill>
                  <a:schemeClr val="tx1">
                    <a:lumMod val="85000"/>
                    <a:lumOff val="15000"/>
                  </a:schemeClr>
                </a:solidFill>
                <a:latin typeface="+mn-ea"/>
                <a:sym typeface="+mn-ea"/>
              </a:rPr>
              <a:t>用户登录后，点击导航栏“修改个人信息”进入修改页面，可修改密码、年龄等信息，输入信息不规范则无法修改。</a:t>
            </a:r>
            <a:endParaRPr lang="zh-CN" altLang="en-US" sz="1600" kern="0" dirty="0">
              <a:ln>
                <a:noFill/>
                <a:prstDash val="sysDot"/>
              </a:ln>
              <a:solidFill>
                <a:schemeClr val="tx1">
                  <a:lumMod val="85000"/>
                  <a:lumOff val="15000"/>
                </a:schemeClr>
              </a:solidFill>
              <a:latin typeface="+mn-ea"/>
              <a:sym typeface="+mn-ea"/>
            </a:endParaRPr>
          </a:p>
        </p:txBody>
      </p:sp>
      <p:sp>
        <p:nvSpPr>
          <p:cNvPr id="11" name="矩形 10"/>
          <p:cNvSpPr/>
          <p:nvPr>
            <p:custDataLst>
              <p:tags r:id="rId12"/>
            </p:custDataLst>
          </p:nvPr>
        </p:nvSpPr>
        <p:spPr>
          <a:xfrm>
            <a:off x="2401570" y="3314700"/>
            <a:ext cx="8506460" cy="406400"/>
          </a:xfrm>
          <a:prstGeom prst="rect">
            <a:avLst/>
          </a:prstGeom>
          <a:noFill/>
        </p:spPr>
        <p:txBody>
          <a:bodyPr wrap="square" lIns="0" tIns="0" rIns="0" bIns="0" rtlCol="0" anchor="ctr" anchorCtr="0">
            <a:noAutofit/>
          </a:bodyPr>
          <a:p>
            <a:pPr>
              <a:spcBef>
                <a:spcPct val="0"/>
              </a:spcBef>
              <a:spcAft>
                <a:spcPct val="0"/>
              </a:spcAft>
            </a:pPr>
            <a:r>
              <a:rPr lang="zh-CN" altLang="en-US" b="1">
                <a:solidFill>
                  <a:schemeClr val="accent1"/>
                </a:solidFill>
                <a:latin typeface="+mn-ea"/>
                <a:cs typeface="+mn-ea"/>
              </a:rPr>
              <a:t>用户修改</a:t>
            </a:r>
            <a:endParaRPr lang="zh-CN" altLang="en-US" b="1">
              <a:solidFill>
                <a:schemeClr val="accent1"/>
              </a:solidFill>
              <a:latin typeface="+mn-ea"/>
              <a:cs typeface="+mn-ea"/>
            </a:endParaRPr>
          </a:p>
        </p:txBody>
      </p:sp>
      <p:cxnSp>
        <p:nvCxnSpPr>
          <p:cNvPr id="48" name="直接连接符 47"/>
          <p:cNvCxnSpPr/>
          <p:nvPr>
            <p:custDataLst>
              <p:tags r:id="rId13"/>
            </p:custDataLst>
          </p:nvPr>
        </p:nvCxnSpPr>
        <p:spPr>
          <a:xfrm>
            <a:off x="2409190" y="3829050"/>
            <a:ext cx="315595" cy="0"/>
          </a:xfrm>
          <a:prstGeom prst="line">
            <a:avLst/>
          </a:prstGeom>
          <a:ln w="44450" cap="rnd">
            <a:gradFill>
              <a:gsLst>
                <a:gs pos="0">
                  <a:schemeClr val="accent1"/>
                </a:gs>
                <a:gs pos="100000">
                  <a:schemeClr val="accent1">
                    <a:alpha val="26000"/>
                  </a:schemeClr>
                </a:gs>
              </a:gsLst>
              <a:lin ang="0"/>
              <a:tileRect/>
            </a:gradFill>
            <a:round/>
          </a:ln>
          <a:effectLst>
            <a:outerShdw blurRad="50800" dist="25400" dir="5400000" algn="t" rotWithShape="0">
              <a:schemeClr val="accent1">
                <a:lumMod val="75000"/>
                <a:alpha val="20000"/>
              </a:schemeClr>
            </a:outerShdw>
          </a:effectLst>
        </p:spPr>
        <p:style>
          <a:lnRef idx="2">
            <a:schemeClr val="accent1"/>
          </a:lnRef>
          <a:fillRef idx="0">
            <a:srgbClr val="FFFFFF"/>
          </a:fillRef>
          <a:effectRef idx="0">
            <a:srgbClr val="FFFFFF"/>
          </a:effectRef>
          <a:fontRef idx="minor">
            <a:schemeClr val="tx1"/>
          </a:fontRef>
        </p:style>
      </p:cxnSp>
      <p:sp>
        <p:nvSpPr>
          <p:cNvPr id="50" name="圆角矩形 49"/>
          <p:cNvSpPr/>
          <p:nvPr>
            <p:custDataLst>
              <p:tags r:id="rId14"/>
            </p:custDataLst>
          </p:nvPr>
        </p:nvSpPr>
        <p:spPr>
          <a:xfrm>
            <a:off x="697865" y="1454150"/>
            <a:ext cx="10797540" cy="1468120"/>
          </a:xfrm>
          <a:prstGeom prst="roundRect">
            <a:avLst>
              <a:gd name="adj" fmla="val 8702"/>
            </a:avLst>
          </a:prstGeom>
          <a:gradFill>
            <a:gsLst>
              <a:gs pos="0">
                <a:schemeClr val="accent1">
                  <a:alpha val="0"/>
                </a:schemeClr>
              </a:gs>
              <a:gs pos="100000">
                <a:schemeClr val="accent1">
                  <a:alpha val="10000"/>
                </a:schemeClr>
              </a:gs>
            </a:gsLst>
            <a:lin ang="10800000" scaled="0"/>
          </a:gradFill>
          <a:ln>
            <a:noFill/>
          </a:ln>
          <a:effectLst>
            <a:outerShdw blurRad="215900" dist="38100" dir="5400000" algn="t" rotWithShape="0">
              <a:schemeClr val="accent1">
                <a:alpha val="10000"/>
              </a:scheme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latin typeface="MiSans Demibold" charset="0"/>
              <a:sym typeface="MiSans Demibold" charset="0"/>
            </a:endParaRPr>
          </a:p>
        </p:txBody>
      </p:sp>
      <p:pic>
        <p:nvPicPr>
          <p:cNvPr id="51" name="图片 50" descr="/data/temp/1d78ee67-f5a2-11ef-9f50-e63dcd881ab3.jpg1d78ee67-f5a2-11ef-9f50-e63dcd881ab3"/>
          <p:cNvPicPr>
            <a:picLocks noChangeAspect="1"/>
          </p:cNvPicPr>
          <p:nvPr>
            <p:custDataLst>
              <p:tags r:id="rId15"/>
            </p:custDataLst>
          </p:nvPr>
        </p:nvPicPr>
        <p:blipFill rotWithShape="1">
          <a:blip r:embed="rId16"/>
          <a:srcRect l="18529" t="17459" r="18471" b="11870"/>
          <a:stretch>
            <a:fillRect/>
          </a:stretch>
        </p:blipFill>
        <p:spPr>
          <a:xfrm>
            <a:off x="697865" y="1454150"/>
            <a:ext cx="1298575" cy="1456690"/>
          </a:xfrm>
          <a:prstGeom prst="roundRect">
            <a:avLst>
              <a:gd name="adj" fmla="val 11894"/>
            </a:avLst>
          </a:prstGeom>
          <a:solidFill>
            <a:schemeClr val="accent1"/>
          </a:solidFill>
          <a:ln w="12700" cap="flat" cmpd="sng" algn="ctr">
            <a:solidFill>
              <a:schemeClr val="accent1">
                <a:alpha val="45000"/>
              </a:schemeClr>
            </a:solidFill>
            <a:prstDash val="solid"/>
            <a:round/>
            <a:headEnd type="none" w="med" len="med"/>
            <a:tailEnd type="none" w="med" len="med"/>
          </a:ln>
          <a:effectLst>
            <a:outerShdw blurRad="50800" dist="38100" dir="2700000" algn="tl" rotWithShape="0">
              <a:schemeClr val="accent1">
                <a:lumMod val="75000"/>
                <a:alpha val="12000"/>
              </a:schemeClr>
            </a:outerShdw>
          </a:effectLst>
        </p:spPr>
      </p:pic>
      <p:sp>
        <p:nvSpPr>
          <p:cNvPr id="52" name="正文"/>
          <p:cNvSpPr txBox="1"/>
          <p:nvPr>
            <p:custDataLst>
              <p:tags r:id="rId17"/>
            </p:custDataLst>
          </p:nvPr>
        </p:nvSpPr>
        <p:spPr>
          <a:xfrm>
            <a:off x="2404110" y="2212975"/>
            <a:ext cx="8506460" cy="611147"/>
          </a:xfrm>
          <a:prstGeom prst="rect">
            <a:avLst/>
          </a:prstGeom>
          <a:noFill/>
        </p:spPr>
        <p:txBody>
          <a:bodyPr wrap="square" lIns="0" tIns="0" rIns="0" bIns="0" rtlCol="0" anchor="t" anchorCtr="0">
            <a:noAutofit/>
          </a:bodyPr>
          <a:p>
            <a:pPr indent="0" algn="l" fontAlgn="auto">
              <a:lnSpc>
                <a:spcPct val="130000"/>
              </a:lnSpc>
            </a:pPr>
            <a:r>
              <a:rPr lang="zh-CN" altLang="en-US" sz="1600" kern="0" dirty="0">
                <a:ln>
                  <a:noFill/>
                  <a:prstDash val="sysDot"/>
                </a:ln>
                <a:solidFill>
                  <a:schemeClr val="tx1">
                    <a:lumMod val="85000"/>
                    <a:lumOff val="15000"/>
                  </a:schemeClr>
                </a:solidFill>
                <a:latin typeface="+mn-ea"/>
                <a:sym typeface="+mn-ea"/>
              </a:rPr>
              <a:t>在系统登录页面点击“注册新用户”进入注册页面，填写用户名、密码等信息提交，信息为空或格式不正确则无法注册。</a:t>
            </a:r>
            <a:endParaRPr lang="zh-CN" altLang="en-US" sz="1600" kern="0" dirty="0">
              <a:ln>
                <a:noFill/>
                <a:prstDash val="sysDot"/>
              </a:ln>
              <a:solidFill>
                <a:schemeClr val="tx1">
                  <a:lumMod val="85000"/>
                  <a:lumOff val="15000"/>
                </a:schemeClr>
              </a:solidFill>
              <a:latin typeface="+mn-ea"/>
              <a:sym typeface="+mn-ea"/>
            </a:endParaRPr>
          </a:p>
        </p:txBody>
      </p:sp>
      <p:sp>
        <p:nvSpPr>
          <p:cNvPr id="53" name="矩形 52"/>
          <p:cNvSpPr/>
          <p:nvPr>
            <p:custDataLst>
              <p:tags r:id="rId18"/>
            </p:custDataLst>
          </p:nvPr>
        </p:nvSpPr>
        <p:spPr>
          <a:xfrm>
            <a:off x="2404110" y="1576705"/>
            <a:ext cx="8506460" cy="406400"/>
          </a:xfrm>
          <a:prstGeom prst="rect">
            <a:avLst/>
          </a:prstGeom>
          <a:noFill/>
        </p:spPr>
        <p:txBody>
          <a:bodyPr wrap="square" lIns="0" tIns="0" rIns="0" bIns="0" rtlCol="0" anchor="ctr" anchorCtr="0">
            <a:noAutofit/>
          </a:bodyPr>
          <a:p>
            <a:pPr>
              <a:spcBef>
                <a:spcPct val="0"/>
              </a:spcBef>
              <a:spcAft>
                <a:spcPct val="0"/>
              </a:spcAft>
            </a:pPr>
            <a:r>
              <a:rPr lang="zh-CN" altLang="en-US" b="1">
                <a:solidFill>
                  <a:schemeClr val="accent1"/>
                </a:solidFill>
                <a:latin typeface="+mn-ea"/>
                <a:cs typeface="+mn-ea"/>
              </a:rPr>
              <a:t>用户注册</a:t>
            </a:r>
            <a:endParaRPr lang="zh-CN" altLang="en-US" b="1">
              <a:solidFill>
                <a:schemeClr val="accent1"/>
              </a:solidFill>
              <a:latin typeface="+mn-ea"/>
              <a:cs typeface="+mn-ea"/>
            </a:endParaRPr>
          </a:p>
        </p:txBody>
      </p:sp>
      <p:cxnSp>
        <p:nvCxnSpPr>
          <p:cNvPr id="54" name="直接连接符 53"/>
          <p:cNvCxnSpPr/>
          <p:nvPr>
            <p:custDataLst>
              <p:tags r:id="rId19"/>
            </p:custDataLst>
          </p:nvPr>
        </p:nvCxnSpPr>
        <p:spPr>
          <a:xfrm>
            <a:off x="2411730" y="2091055"/>
            <a:ext cx="315595" cy="0"/>
          </a:xfrm>
          <a:prstGeom prst="line">
            <a:avLst/>
          </a:prstGeom>
          <a:ln w="44450" cap="rnd">
            <a:gradFill>
              <a:gsLst>
                <a:gs pos="0">
                  <a:schemeClr val="accent1"/>
                </a:gs>
                <a:gs pos="100000">
                  <a:schemeClr val="accent1">
                    <a:alpha val="26000"/>
                  </a:schemeClr>
                </a:gs>
              </a:gsLst>
              <a:lin ang="0"/>
              <a:tileRect/>
            </a:gradFill>
            <a:round/>
          </a:ln>
          <a:effectLst>
            <a:outerShdw blurRad="50800" dist="25400" dir="5400000" algn="t" rotWithShape="0">
              <a:schemeClr val="accent1">
                <a:lumMod val="75000"/>
                <a:alpha val="20000"/>
              </a:schemeClr>
            </a:outerShdw>
          </a:effectLst>
        </p:spPr>
        <p:style>
          <a:lnRef idx="2">
            <a:schemeClr val="accent1"/>
          </a:lnRef>
          <a:fillRef idx="0">
            <a:srgbClr val="FFFFFF"/>
          </a:fillRef>
          <a:effectRef idx="0">
            <a:srgbClr val="FFFFFF"/>
          </a:effectRef>
          <a:fontRef idx="minor">
            <a:schemeClr val="tx1"/>
          </a:fontRef>
        </p:style>
      </p:cxnSp>
    </p:spTree>
    <p:custDataLst>
      <p:tags r:id="rId20"/>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标题 16"/>
          <p:cNvSpPr>
            <a:spLocks noGrp="1"/>
          </p:cNvSpPr>
          <p:nvPr>
            <p:ph type="title"/>
            <p:custDataLst>
              <p:tags r:id="rId1"/>
            </p:custDataLst>
          </p:nvPr>
        </p:nvSpPr>
        <p:spPr/>
        <p:txBody>
          <a:bodyPr/>
          <a:lstStyle/>
          <a:p>
            <a:pPr lvl="0"/>
            <a:r>
              <a:rPr lang="zh-CN" altLang="en-US"/>
              <a:t>功能需求描述</a:t>
            </a:r>
            <a:endParaRPr lang="zh-CN" altLang="en-US"/>
          </a:p>
        </p:txBody>
      </p:sp>
      <p:pic>
        <p:nvPicPr>
          <p:cNvPr id="8" name="图片 7" descr="/data/temp/1c7176de-f5a2-11ef-b3ac-b26b991608ec.jpg1c7176de-f5a2-11ef-b3ac-b26b991608ec"/>
          <p:cNvPicPr>
            <a:picLocks noChangeAspect="1"/>
          </p:cNvPicPr>
          <p:nvPr>
            <p:custDataLst>
              <p:tags r:id="rId2"/>
            </p:custDataLst>
          </p:nvPr>
        </p:nvPicPr>
        <p:blipFill>
          <a:blip r:embed="rId3"/>
          <a:srcRect b="5570"/>
          <a:stretch>
            <a:fillRect/>
          </a:stretch>
        </p:blipFill>
        <p:spPr>
          <a:xfrm>
            <a:off x="8219004" y="1362905"/>
            <a:ext cx="3277671" cy="4644000"/>
          </a:xfrm>
          <a:prstGeom prst="round1Rect">
            <a:avLst>
              <a:gd name="adj" fmla="val 39814"/>
            </a:avLst>
          </a:prstGeom>
          <a:ln w="9525" cap="flat" cmpd="sng" algn="ctr">
            <a:solidFill>
              <a:schemeClr val="accent1">
                <a:lumMod val="100000"/>
                <a:alpha val="28000"/>
              </a:schemeClr>
            </a:solidFill>
            <a:prstDash val="solid"/>
            <a:round/>
            <a:headEnd type="none" w="med" len="med"/>
            <a:tailEnd type="none" w="med" len="med"/>
          </a:ln>
          <a:effectLst>
            <a:outerShdw blurRad="203200" dist="38100" dir="2700000" algn="tl" rotWithShape="0">
              <a:schemeClr val="accent1">
                <a:alpha val="60000"/>
              </a:schemeClr>
            </a:outerShdw>
          </a:effectLst>
        </p:spPr>
      </p:pic>
      <p:sp>
        <p:nvSpPr>
          <p:cNvPr id="31" name="圆角矩形 30"/>
          <p:cNvSpPr/>
          <p:nvPr>
            <p:custDataLst>
              <p:tags r:id="rId4"/>
            </p:custDataLst>
          </p:nvPr>
        </p:nvSpPr>
        <p:spPr>
          <a:xfrm>
            <a:off x="1000157" y="1742344"/>
            <a:ext cx="6727158" cy="1763272"/>
          </a:xfrm>
          <a:prstGeom prst="roundRect">
            <a:avLst>
              <a:gd name="adj" fmla="val 11525"/>
            </a:avLst>
          </a:prstGeom>
          <a:gradFill>
            <a:gsLst>
              <a:gs pos="0">
                <a:schemeClr val="accent1">
                  <a:lumMod val="20000"/>
                  <a:lumOff val="80000"/>
                  <a:alpha val="0"/>
                </a:schemeClr>
              </a:gs>
              <a:gs pos="100000">
                <a:schemeClr val="accent1">
                  <a:lumMod val="20000"/>
                  <a:lumOff val="80000"/>
                  <a:alpha val="44000"/>
                </a:schemeClr>
              </a:gs>
            </a:gsLst>
            <a:lin ang="108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0" tIns="0" rIns="0" bIns="0" numCol="1" spcCol="0" rtlCol="0" fromWordArt="0" anchor="ctr" anchorCtr="0" forceAA="0" compatLnSpc="1">
            <a:noAutofit/>
          </a:bodyPr>
          <a:p>
            <a:pPr lvl="0" algn="ctr">
              <a:buClrTx/>
              <a:buSzTx/>
              <a:buFontTx/>
            </a:pPr>
            <a:endParaRPr lang="zh-CN" altLang="en-US" sz="1600">
              <a:latin typeface="MiSans Demibold" charset="0"/>
              <a:sym typeface="+mn-ea"/>
            </a:endParaRPr>
          </a:p>
        </p:txBody>
      </p:sp>
      <p:sp>
        <p:nvSpPr>
          <p:cNvPr id="36" name="圆角矩形 35"/>
          <p:cNvSpPr/>
          <p:nvPr>
            <p:custDataLst>
              <p:tags r:id="rId5"/>
            </p:custDataLst>
          </p:nvPr>
        </p:nvSpPr>
        <p:spPr>
          <a:xfrm>
            <a:off x="634999" y="2263726"/>
            <a:ext cx="2088187" cy="720065"/>
          </a:xfrm>
          <a:prstGeom prst="roundRect">
            <a:avLst>
              <a:gd name="adj" fmla="val 14111"/>
            </a:avLst>
          </a:prstGeom>
          <a:solidFill>
            <a:schemeClr val="accent1"/>
          </a:solidFill>
          <a:ln>
            <a:solidFill>
              <a:schemeClr val="accent1">
                <a:lumMod val="20000"/>
                <a:lumOff val="8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p>
            <a:pPr algn="ctr">
              <a:spcBef>
                <a:spcPct val="0"/>
              </a:spcBef>
              <a:spcAft>
                <a:spcPct val="0"/>
              </a:spcAft>
            </a:pPr>
            <a:r>
              <a:rPr lang="zh-CN" altLang="en-US" sz="2000" b="1">
                <a:solidFill>
                  <a:schemeClr val="lt1">
                    <a:lumMod val="100000"/>
                  </a:schemeClr>
                </a:solidFill>
                <a:latin typeface="+mn-ea"/>
                <a:cs typeface="+mn-ea"/>
                <a:sym typeface="+mn-ea"/>
              </a:rPr>
              <a:t>图书添加</a:t>
            </a:r>
            <a:endParaRPr lang="zh-CN" altLang="en-US" sz="2000" b="1">
              <a:solidFill>
                <a:schemeClr val="lt1">
                  <a:lumMod val="100000"/>
                </a:schemeClr>
              </a:solidFill>
              <a:latin typeface="+mn-ea"/>
              <a:cs typeface="+mn-ea"/>
              <a:sym typeface="+mn-ea"/>
            </a:endParaRPr>
          </a:p>
        </p:txBody>
      </p:sp>
      <p:sp>
        <p:nvSpPr>
          <p:cNvPr id="5" name="矩形 4"/>
          <p:cNvSpPr/>
          <p:nvPr>
            <p:custDataLst>
              <p:tags r:id="rId6"/>
            </p:custDataLst>
          </p:nvPr>
        </p:nvSpPr>
        <p:spPr>
          <a:xfrm>
            <a:off x="2961848" y="1909364"/>
            <a:ext cx="4519699" cy="1428626"/>
          </a:xfrm>
          <a:prstGeom prst="rect">
            <a:avLst/>
          </a:prstGeom>
          <a:noFill/>
        </p:spPr>
        <p:txBody>
          <a:bodyPr wrap="square" lIns="0" tIns="0" rIns="0" bIns="0" rtlCol="0" anchor="ctr" anchorCtr="0">
            <a:noAutofit/>
          </a:bodyPr>
          <a:p>
            <a:pPr algn="just" fontAlgn="b">
              <a:lnSpc>
                <a:spcPct val="150000"/>
              </a:lnSpc>
              <a:spcBef>
                <a:spcPct val="0"/>
              </a:spcBef>
              <a:spcAft>
                <a:spcPct val="0"/>
              </a:spcAft>
            </a:pPr>
            <a:r>
              <a:rPr lang="zh-CN" altLang="en-US" sz="1700">
                <a:solidFill>
                  <a:schemeClr val="tx1">
                    <a:lumMod val="85000"/>
                    <a:lumOff val="15000"/>
                  </a:schemeClr>
                </a:solidFill>
                <a:latin typeface="+mn-ea"/>
                <a:cs typeface="+mn-ea"/>
              </a:rPr>
              <a:t>管理员进入图书添加页面，填写图书名称、单价等信息提交，信息有误则无法添加。</a:t>
            </a:r>
            <a:endParaRPr lang="zh-CN" altLang="en-US" sz="1700">
              <a:solidFill>
                <a:schemeClr val="tx1">
                  <a:lumMod val="85000"/>
                  <a:lumOff val="15000"/>
                </a:schemeClr>
              </a:solidFill>
              <a:latin typeface="+mn-ea"/>
              <a:cs typeface="+mn-ea"/>
            </a:endParaRPr>
          </a:p>
        </p:txBody>
      </p:sp>
      <p:sp>
        <p:nvSpPr>
          <p:cNvPr id="66" name="圆角矩形 65"/>
          <p:cNvSpPr/>
          <p:nvPr>
            <p:custDataLst>
              <p:tags r:id="rId7"/>
            </p:custDataLst>
          </p:nvPr>
        </p:nvSpPr>
        <p:spPr>
          <a:xfrm>
            <a:off x="1000157" y="3887566"/>
            <a:ext cx="6727158" cy="1763272"/>
          </a:xfrm>
          <a:prstGeom prst="roundRect">
            <a:avLst>
              <a:gd name="adj" fmla="val 11525"/>
            </a:avLst>
          </a:prstGeom>
          <a:gradFill>
            <a:gsLst>
              <a:gs pos="0">
                <a:schemeClr val="accent1">
                  <a:lumMod val="20000"/>
                  <a:lumOff val="80000"/>
                  <a:alpha val="0"/>
                </a:schemeClr>
              </a:gs>
              <a:gs pos="100000">
                <a:schemeClr val="accent1">
                  <a:lumMod val="20000"/>
                  <a:lumOff val="80000"/>
                  <a:alpha val="44000"/>
                </a:schemeClr>
              </a:gs>
            </a:gsLst>
            <a:lin ang="108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0" tIns="0" rIns="0" bIns="0" numCol="1" spcCol="0" rtlCol="0" fromWordArt="0" anchor="ctr" anchorCtr="0" forceAA="0" compatLnSpc="1">
            <a:noAutofit/>
          </a:bodyPr>
          <a:p>
            <a:pPr lvl="0" algn="ctr">
              <a:buClrTx/>
              <a:buSzTx/>
              <a:buFontTx/>
            </a:pPr>
            <a:endParaRPr lang="zh-CN" altLang="en-US" sz="1600">
              <a:latin typeface="MiSans Demibold" charset="0"/>
              <a:sym typeface="+mn-ea"/>
            </a:endParaRPr>
          </a:p>
        </p:txBody>
      </p:sp>
      <p:sp>
        <p:nvSpPr>
          <p:cNvPr id="4" name="圆角矩形 35"/>
          <p:cNvSpPr/>
          <p:nvPr>
            <p:custDataLst>
              <p:tags r:id="rId8"/>
            </p:custDataLst>
          </p:nvPr>
        </p:nvSpPr>
        <p:spPr>
          <a:xfrm>
            <a:off x="634999" y="4408948"/>
            <a:ext cx="2088187" cy="720065"/>
          </a:xfrm>
          <a:prstGeom prst="roundRect">
            <a:avLst>
              <a:gd name="adj" fmla="val 14111"/>
            </a:avLst>
          </a:prstGeom>
          <a:solidFill>
            <a:schemeClr val="accent1"/>
          </a:solidFill>
          <a:ln>
            <a:solidFill>
              <a:schemeClr val="accent1">
                <a:lumMod val="20000"/>
                <a:lumOff val="8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p>
            <a:pPr algn="ctr">
              <a:spcBef>
                <a:spcPct val="0"/>
              </a:spcBef>
              <a:spcAft>
                <a:spcPct val="0"/>
              </a:spcAft>
            </a:pPr>
            <a:r>
              <a:rPr lang="zh-CN" altLang="en-US" sz="2000" b="1">
                <a:solidFill>
                  <a:schemeClr val="lt1">
                    <a:lumMod val="100000"/>
                  </a:schemeClr>
                </a:solidFill>
                <a:latin typeface="+mn-ea"/>
                <a:cs typeface="+mn-ea"/>
                <a:sym typeface="+mn-ea"/>
              </a:rPr>
              <a:t>图书管理</a:t>
            </a:r>
            <a:endParaRPr lang="zh-CN" altLang="en-US" sz="2000" b="1">
              <a:solidFill>
                <a:schemeClr val="lt1">
                  <a:lumMod val="100000"/>
                </a:schemeClr>
              </a:solidFill>
              <a:latin typeface="+mn-ea"/>
              <a:cs typeface="+mn-ea"/>
              <a:sym typeface="+mn-ea"/>
            </a:endParaRPr>
          </a:p>
        </p:txBody>
      </p:sp>
      <p:sp>
        <p:nvSpPr>
          <p:cNvPr id="6" name="矩形 5"/>
          <p:cNvSpPr/>
          <p:nvPr>
            <p:custDataLst>
              <p:tags r:id="rId9"/>
            </p:custDataLst>
          </p:nvPr>
        </p:nvSpPr>
        <p:spPr>
          <a:xfrm>
            <a:off x="2961848" y="4054586"/>
            <a:ext cx="4519699" cy="1428626"/>
          </a:xfrm>
          <a:prstGeom prst="rect">
            <a:avLst/>
          </a:prstGeom>
          <a:noFill/>
        </p:spPr>
        <p:txBody>
          <a:bodyPr wrap="square" lIns="0" tIns="0" rIns="0" bIns="0" rtlCol="0" anchor="ctr" anchorCtr="0">
            <a:noAutofit/>
          </a:bodyPr>
          <a:p>
            <a:pPr algn="just" fontAlgn="b">
              <a:lnSpc>
                <a:spcPct val="150000"/>
              </a:lnSpc>
              <a:spcBef>
                <a:spcPct val="0"/>
              </a:spcBef>
              <a:spcAft>
                <a:spcPct val="0"/>
              </a:spcAft>
            </a:pPr>
            <a:r>
              <a:rPr lang="zh-CN" altLang="en-US" sz="1700">
                <a:solidFill>
                  <a:schemeClr val="tx1">
                    <a:lumMod val="85000"/>
                    <a:lumOff val="15000"/>
                  </a:schemeClr>
                </a:solidFill>
                <a:latin typeface="+mn-ea"/>
                <a:cs typeface="+mn-ea"/>
              </a:rPr>
              <a:t>管理员进入图书管理页面，可对图书价格、库存等信息进行更改操作。</a:t>
            </a:r>
            <a:endParaRPr lang="zh-CN" altLang="en-US" sz="1700">
              <a:solidFill>
                <a:schemeClr val="tx1">
                  <a:lumMod val="85000"/>
                  <a:lumOff val="15000"/>
                </a:schemeClr>
              </a:solidFill>
              <a:latin typeface="+mn-ea"/>
              <a:cs typeface="+mn-ea"/>
            </a:endParaRPr>
          </a:p>
        </p:txBody>
      </p:sp>
    </p:spTree>
    <p:custDataLst>
      <p:tags r:id="rId10"/>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标题 16"/>
          <p:cNvSpPr>
            <a:spLocks noGrp="1"/>
          </p:cNvSpPr>
          <p:nvPr>
            <p:ph type="title"/>
            <p:custDataLst>
              <p:tags r:id="rId1"/>
            </p:custDataLst>
          </p:nvPr>
        </p:nvSpPr>
        <p:spPr/>
        <p:txBody>
          <a:bodyPr/>
          <a:lstStyle/>
          <a:p>
            <a:r>
              <a:rPr lang="zh-CN" altLang="en-US" dirty="0"/>
              <a:t>功能需求描述</a:t>
            </a:r>
            <a:endParaRPr lang="zh-CN" altLang="en-US" dirty="0"/>
          </a:p>
        </p:txBody>
      </p:sp>
      <p:cxnSp>
        <p:nvCxnSpPr>
          <p:cNvPr id="7" name="直接连接符 6"/>
          <p:cNvCxnSpPr/>
          <p:nvPr>
            <p:custDataLst>
              <p:tags r:id="rId2"/>
            </p:custDataLst>
          </p:nvPr>
        </p:nvCxnSpPr>
        <p:spPr>
          <a:xfrm>
            <a:off x="726547" y="3894148"/>
            <a:ext cx="2371395" cy="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4" name="图片" descr="/data/temp/1c5762e6-f5a2-11ef-b3ac-b26b991608ec.jpg1c5762e6-f5a2-11ef-b3ac-b26b991608ec"/>
          <p:cNvPicPr>
            <a:picLocks noChangeAspect="1"/>
          </p:cNvPicPr>
          <p:nvPr>
            <p:custDataLst>
              <p:tags r:id="rId3"/>
            </p:custDataLst>
          </p:nvPr>
        </p:nvPicPr>
        <p:blipFill>
          <a:blip r:embed="rId4"/>
          <a:srcRect l="19481" t="3059" r="16892" b="47529"/>
          <a:stretch>
            <a:fillRect/>
          </a:stretch>
        </p:blipFill>
        <p:spPr>
          <a:xfrm>
            <a:off x="699874" y="1342390"/>
            <a:ext cx="2424742" cy="1883017"/>
          </a:xfrm>
          <a:prstGeom prst="roundRect">
            <a:avLst>
              <a:gd name="adj" fmla="val 9726"/>
            </a:avLst>
          </a:prstGeom>
          <a:solidFill>
            <a:schemeClr val="accent1"/>
          </a:solidFill>
          <a:ln w="3175" cap="flat" cmpd="sng" algn="ctr">
            <a:solidFill>
              <a:schemeClr val="tx1">
                <a:lumMod val="40000"/>
                <a:lumOff val="60000"/>
                <a:alpha val="20000"/>
              </a:schemeClr>
            </a:solidFill>
            <a:prstDash val="solid"/>
            <a:round/>
            <a:headEnd type="none" w="med" len="med"/>
            <a:tailEnd type="none" w="med" len="med"/>
          </a:ln>
        </p:spPr>
      </p:pic>
      <p:sp>
        <p:nvSpPr>
          <p:cNvPr id="15" name="矩形 14"/>
          <p:cNvSpPr/>
          <p:nvPr>
            <p:custDataLst>
              <p:tags r:id="rId5"/>
            </p:custDataLst>
          </p:nvPr>
        </p:nvSpPr>
        <p:spPr>
          <a:xfrm>
            <a:off x="699874" y="4016719"/>
            <a:ext cx="2424742" cy="2257716"/>
          </a:xfrm>
          <a:prstGeom prst="rect">
            <a:avLst/>
          </a:prstGeom>
          <a:noFill/>
        </p:spPr>
        <p:txBody>
          <a:bodyPr wrap="square" lIns="0" tIns="0" rIns="0" bIns="0" rtlCol="0" anchor="t" anchorCtr="0">
            <a:noAutofit/>
          </a:bodyPr>
          <a:p>
            <a:pPr algn="just">
              <a:lnSpc>
                <a:spcPct val="150000"/>
              </a:lnSpc>
              <a:spcBef>
                <a:spcPct val="0"/>
              </a:spcBef>
              <a:spcAft>
                <a:spcPct val="0"/>
              </a:spcAft>
            </a:pPr>
            <a:r>
              <a:rPr lang="zh-CN" altLang="en-US" sz="1400">
                <a:ln>
                  <a:noFill/>
                  <a:prstDash val="sysDot"/>
                </a:ln>
                <a:solidFill>
                  <a:schemeClr val="tx1">
                    <a:lumMod val="85000"/>
                    <a:lumOff val="15000"/>
                  </a:schemeClr>
                </a:solidFill>
                <a:latin typeface="+mn-ea"/>
                <a:cs typeface="+mn-ea"/>
                <a:sym typeface="+mn-ea"/>
              </a:rPr>
              <a:t>用户登录后通过导航栏“图书列表”功能进入页面，可查看图书列表及基本信息，支持全部或按类型浏览。</a:t>
            </a:r>
            <a:endParaRPr lang="zh-CN" altLang="en-US" sz="1400">
              <a:ln>
                <a:noFill/>
                <a:prstDash val="sysDot"/>
              </a:ln>
              <a:solidFill>
                <a:schemeClr val="tx1">
                  <a:lumMod val="85000"/>
                  <a:lumOff val="15000"/>
                </a:schemeClr>
              </a:solidFill>
              <a:latin typeface="+mn-ea"/>
              <a:cs typeface="+mn-ea"/>
              <a:sym typeface="+mn-ea"/>
            </a:endParaRPr>
          </a:p>
        </p:txBody>
      </p:sp>
      <p:sp>
        <p:nvSpPr>
          <p:cNvPr id="16" name="矩形 15"/>
          <p:cNvSpPr/>
          <p:nvPr>
            <p:custDataLst>
              <p:tags r:id="rId6"/>
            </p:custDataLst>
          </p:nvPr>
        </p:nvSpPr>
        <p:spPr>
          <a:xfrm>
            <a:off x="699874" y="3286375"/>
            <a:ext cx="1924933" cy="588721"/>
          </a:xfrm>
          <a:prstGeom prst="rect">
            <a:avLst/>
          </a:prstGeom>
          <a:noFill/>
        </p:spPr>
        <p:txBody>
          <a:bodyPr wrap="square" lIns="0" tIns="0" rIns="0" bIns="0" rtlCol="0" anchor="ctr">
            <a:noAutofit/>
          </a:bodyPr>
          <a:p>
            <a:pPr>
              <a:spcBef>
                <a:spcPct val="0"/>
              </a:spcBef>
              <a:spcAft>
                <a:spcPct val="0"/>
              </a:spcAft>
            </a:pPr>
            <a:r>
              <a:rPr lang="zh-CN" altLang="en-US" sz="2000" b="1">
                <a:solidFill>
                  <a:schemeClr val="accent1"/>
                </a:solidFill>
                <a:latin typeface="+mn-ea"/>
                <a:cs typeface="+mn-ea"/>
                <a:sym typeface="+mn-ea"/>
              </a:rPr>
              <a:t>图书列表</a:t>
            </a:r>
            <a:endParaRPr lang="zh-CN" altLang="en-US" sz="2000" b="1">
              <a:solidFill>
                <a:schemeClr val="accent1"/>
              </a:solidFill>
              <a:latin typeface="+mn-ea"/>
              <a:cs typeface="+mn-ea"/>
              <a:sym typeface="+mn-ea"/>
            </a:endParaRPr>
          </a:p>
        </p:txBody>
      </p:sp>
      <p:sp>
        <p:nvSpPr>
          <p:cNvPr id="18" name="矩形 17"/>
          <p:cNvSpPr/>
          <p:nvPr>
            <p:custDataLst>
              <p:tags r:id="rId7"/>
            </p:custDataLst>
          </p:nvPr>
        </p:nvSpPr>
        <p:spPr>
          <a:xfrm>
            <a:off x="2625442" y="3286375"/>
            <a:ext cx="499174" cy="588721"/>
          </a:xfrm>
          <a:prstGeom prst="rect">
            <a:avLst/>
          </a:prstGeom>
          <a:noFill/>
        </p:spPr>
        <p:txBody>
          <a:bodyPr wrap="none" lIns="0" tIns="0" rIns="0" bIns="0" rtlCol="0" anchor="ctr">
            <a:normAutofit/>
          </a:bodyPr>
          <a:p>
            <a:pPr algn="r">
              <a:spcBef>
                <a:spcPct val="0"/>
              </a:spcBef>
              <a:spcAft>
                <a:spcPct val="0"/>
              </a:spcAft>
            </a:pPr>
            <a:r>
              <a:rPr lang="en-US" altLang="zh-CN" sz="2400" b="1" dirty="0">
                <a:solidFill>
                  <a:schemeClr val="accent1"/>
                </a:solidFill>
                <a:latin typeface="+mn-ea"/>
                <a:cs typeface="+mn-ea"/>
                <a:sym typeface="+mn-ea"/>
              </a:rPr>
              <a:t>01</a:t>
            </a:r>
            <a:endParaRPr lang="zh-CN" altLang="en-US" sz="2400" b="1" dirty="0">
              <a:solidFill>
                <a:schemeClr val="accent1"/>
              </a:solidFill>
              <a:latin typeface="+mn-ea"/>
              <a:cs typeface="+mn-ea"/>
              <a:sym typeface="+mn-ea"/>
            </a:endParaRPr>
          </a:p>
        </p:txBody>
      </p:sp>
      <p:cxnSp>
        <p:nvCxnSpPr>
          <p:cNvPr id="34" name="直接连接符 33"/>
          <p:cNvCxnSpPr/>
          <p:nvPr>
            <p:custDataLst>
              <p:tags r:id="rId8"/>
            </p:custDataLst>
          </p:nvPr>
        </p:nvCxnSpPr>
        <p:spPr>
          <a:xfrm>
            <a:off x="3527893" y="3894148"/>
            <a:ext cx="2371395" cy="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pic>
        <p:nvPicPr>
          <p:cNvPr id="35" name="图片" descr="/data/temp/1c57657f-f5a2-11ef-b3ac-b26b991608ec.jpg1c57657f-f5a2-11ef-b3ac-b26b991608ec"/>
          <p:cNvPicPr>
            <a:picLocks noChangeAspect="1"/>
          </p:cNvPicPr>
          <p:nvPr>
            <p:custDataLst>
              <p:tags r:id="rId9"/>
            </p:custDataLst>
          </p:nvPr>
        </p:nvPicPr>
        <p:blipFill>
          <a:blip r:embed="rId10"/>
          <a:srcRect t="7137" b="7137"/>
          <a:stretch>
            <a:fillRect/>
          </a:stretch>
        </p:blipFill>
        <p:spPr>
          <a:xfrm>
            <a:off x="3501219" y="1342390"/>
            <a:ext cx="2424742" cy="1883017"/>
          </a:xfrm>
          <a:prstGeom prst="roundRect">
            <a:avLst>
              <a:gd name="adj" fmla="val 9726"/>
            </a:avLst>
          </a:prstGeom>
          <a:solidFill>
            <a:schemeClr val="accent1"/>
          </a:solidFill>
          <a:ln w="3175" cap="flat" cmpd="sng" algn="ctr">
            <a:solidFill>
              <a:schemeClr val="tx1">
                <a:lumMod val="40000"/>
                <a:lumOff val="60000"/>
                <a:alpha val="20000"/>
              </a:schemeClr>
            </a:solidFill>
            <a:prstDash val="solid"/>
            <a:round/>
            <a:headEnd type="none" w="med" len="med"/>
            <a:tailEnd type="none" w="med" len="med"/>
          </a:ln>
        </p:spPr>
      </p:pic>
      <p:sp>
        <p:nvSpPr>
          <p:cNvPr id="19" name="矩形 18"/>
          <p:cNvSpPr/>
          <p:nvPr>
            <p:custDataLst>
              <p:tags r:id="rId11"/>
            </p:custDataLst>
          </p:nvPr>
        </p:nvSpPr>
        <p:spPr>
          <a:xfrm>
            <a:off x="3501219" y="4016719"/>
            <a:ext cx="2424742" cy="2257716"/>
          </a:xfrm>
          <a:prstGeom prst="rect">
            <a:avLst/>
          </a:prstGeom>
          <a:noFill/>
        </p:spPr>
        <p:txBody>
          <a:bodyPr wrap="square" lIns="0" tIns="0" rIns="0" bIns="0" rtlCol="0" anchor="t" anchorCtr="0">
            <a:noAutofit/>
          </a:bodyPr>
          <a:p>
            <a:pPr algn="just">
              <a:lnSpc>
                <a:spcPct val="150000"/>
              </a:lnSpc>
              <a:spcBef>
                <a:spcPct val="0"/>
              </a:spcBef>
              <a:spcAft>
                <a:spcPct val="0"/>
              </a:spcAft>
            </a:pPr>
            <a:r>
              <a:rPr lang="zh-CN" altLang="en-US" sz="1400">
                <a:ln>
                  <a:noFill/>
                  <a:prstDash val="sysDot"/>
                </a:ln>
                <a:solidFill>
                  <a:schemeClr val="tx1">
                    <a:lumMod val="85000"/>
                    <a:lumOff val="15000"/>
                  </a:schemeClr>
                </a:solidFill>
                <a:latin typeface="+mn-ea"/>
                <a:cs typeface="+mn-ea"/>
                <a:sym typeface="+mn-ea"/>
              </a:rPr>
              <a:t>已注册登录用户点击“图书购买”进入页面，输入购买数量，库存充足且不超库存数可完成购买，库存为“0”则隐藏购买按钮。</a:t>
            </a:r>
            <a:endParaRPr lang="zh-CN" altLang="en-US" sz="1400">
              <a:ln>
                <a:noFill/>
                <a:prstDash val="sysDot"/>
              </a:ln>
              <a:solidFill>
                <a:schemeClr val="tx1">
                  <a:lumMod val="85000"/>
                  <a:lumOff val="15000"/>
                </a:schemeClr>
              </a:solidFill>
              <a:latin typeface="+mn-ea"/>
              <a:cs typeface="+mn-ea"/>
              <a:sym typeface="+mn-ea"/>
            </a:endParaRPr>
          </a:p>
        </p:txBody>
      </p:sp>
      <p:sp>
        <p:nvSpPr>
          <p:cNvPr id="20" name="矩形 19"/>
          <p:cNvSpPr/>
          <p:nvPr>
            <p:custDataLst>
              <p:tags r:id="rId12"/>
            </p:custDataLst>
          </p:nvPr>
        </p:nvSpPr>
        <p:spPr>
          <a:xfrm>
            <a:off x="3483437" y="3286375"/>
            <a:ext cx="1924933" cy="588721"/>
          </a:xfrm>
          <a:prstGeom prst="rect">
            <a:avLst/>
          </a:prstGeom>
          <a:noFill/>
        </p:spPr>
        <p:txBody>
          <a:bodyPr wrap="square" lIns="0" tIns="0" rIns="0" bIns="0" rtlCol="0" anchor="ctr">
            <a:noAutofit/>
          </a:bodyPr>
          <a:p>
            <a:pPr>
              <a:spcBef>
                <a:spcPct val="0"/>
              </a:spcBef>
              <a:spcAft>
                <a:spcPct val="0"/>
              </a:spcAft>
            </a:pPr>
            <a:r>
              <a:rPr lang="zh-CN" altLang="en-US" sz="2000" b="1">
                <a:solidFill>
                  <a:schemeClr val="accent1"/>
                </a:solidFill>
                <a:latin typeface="+mn-ea"/>
                <a:cs typeface="+mn-ea"/>
                <a:sym typeface="+mn-ea"/>
              </a:rPr>
              <a:t>图书购买</a:t>
            </a:r>
            <a:endParaRPr lang="zh-CN" altLang="en-US" sz="2000" b="1">
              <a:solidFill>
                <a:schemeClr val="accent1"/>
              </a:solidFill>
              <a:latin typeface="+mn-ea"/>
              <a:cs typeface="+mn-ea"/>
              <a:sym typeface="+mn-ea"/>
            </a:endParaRPr>
          </a:p>
        </p:txBody>
      </p:sp>
      <p:sp>
        <p:nvSpPr>
          <p:cNvPr id="21" name="矩形 20"/>
          <p:cNvSpPr/>
          <p:nvPr>
            <p:custDataLst>
              <p:tags r:id="rId13"/>
            </p:custDataLst>
          </p:nvPr>
        </p:nvSpPr>
        <p:spPr>
          <a:xfrm>
            <a:off x="5426787" y="3286375"/>
            <a:ext cx="499174" cy="588721"/>
          </a:xfrm>
          <a:prstGeom prst="rect">
            <a:avLst/>
          </a:prstGeom>
          <a:noFill/>
        </p:spPr>
        <p:txBody>
          <a:bodyPr wrap="none" lIns="0" tIns="0" rIns="0" bIns="0" rtlCol="0" anchor="ctr">
            <a:normAutofit/>
          </a:bodyPr>
          <a:p>
            <a:pPr algn="r">
              <a:spcBef>
                <a:spcPct val="0"/>
              </a:spcBef>
              <a:spcAft>
                <a:spcPct val="0"/>
              </a:spcAft>
            </a:pPr>
            <a:r>
              <a:rPr lang="en-US" altLang="zh-CN" sz="2400" b="1">
                <a:solidFill>
                  <a:schemeClr val="accent1"/>
                </a:solidFill>
                <a:latin typeface="+mn-ea"/>
                <a:cs typeface="+mn-ea"/>
                <a:sym typeface="+mn-ea"/>
              </a:rPr>
              <a:t>02</a:t>
            </a:r>
            <a:endParaRPr lang="zh-CN" altLang="en-US" sz="2400" b="1">
              <a:solidFill>
                <a:schemeClr val="accent1"/>
              </a:solidFill>
              <a:latin typeface="+mn-ea"/>
              <a:cs typeface="+mn-ea"/>
              <a:sym typeface="+mn-ea"/>
            </a:endParaRPr>
          </a:p>
        </p:txBody>
      </p:sp>
      <p:cxnSp>
        <p:nvCxnSpPr>
          <p:cNvPr id="53" name="直接连接符 52"/>
          <p:cNvCxnSpPr/>
          <p:nvPr>
            <p:custDataLst>
              <p:tags r:id="rId14"/>
            </p:custDataLst>
          </p:nvPr>
        </p:nvCxnSpPr>
        <p:spPr>
          <a:xfrm>
            <a:off x="6311456" y="3894148"/>
            <a:ext cx="2371395" cy="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pic>
        <p:nvPicPr>
          <p:cNvPr id="54" name="图片" descr="/data/temp/1c5766a9-f5a2-11ef-b3ac-b26b991608ec.jpg1c5766a9-f5a2-11ef-b3ac-b26b991608ec"/>
          <p:cNvPicPr>
            <a:picLocks noChangeAspect="1"/>
          </p:cNvPicPr>
          <p:nvPr>
            <p:custDataLst>
              <p:tags r:id="rId15"/>
            </p:custDataLst>
          </p:nvPr>
        </p:nvPicPr>
        <p:blipFill>
          <a:blip r:embed="rId16"/>
          <a:srcRect l="722" r="3307" b="27092"/>
          <a:stretch>
            <a:fillRect/>
          </a:stretch>
        </p:blipFill>
        <p:spPr>
          <a:xfrm>
            <a:off x="6284783" y="1342390"/>
            <a:ext cx="2424742" cy="1883017"/>
          </a:xfrm>
          <a:prstGeom prst="roundRect">
            <a:avLst>
              <a:gd name="adj" fmla="val 9726"/>
            </a:avLst>
          </a:prstGeom>
          <a:solidFill>
            <a:schemeClr val="accent1"/>
          </a:solidFill>
          <a:ln w="3175" cap="flat" cmpd="sng" algn="ctr">
            <a:solidFill>
              <a:schemeClr val="tx1">
                <a:lumMod val="40000"/>
                <a:lumOff val="60000"/>
                <a:alpha val="20000"/>
              </a:schemeClr>
            </a:solidFill>
            <a:prstDash val="solid"/>
            <a:round/>
            <a:headEnd type="none" w="med" len="med"/>
            <a:tailEnd type="none" w="med" len="med"/>
          </a:ln>
        </p:spPr>
      </p:pic>
      <p:sp>
        <p:nvSpPr>
          <p:cNvPr id="22" name="矩形 21"/>
          <p:cNvSpPr/>
          <p:nvPr>
            <p:custDataLst>
              <p:tags r:id="rId17"/>
            </p:custDataLst>
          </p:nvPr>
        </p:nvSpPr>
        <p:spPr>
          <a:xfrm>
            <a:off x="6284783" y="4016719"/>
            <a:ext cx="2424742" cy="2257716"/>
          </a:xfrm>
          <a:prstGeom prst="rect">
            <a:avLst/>
          </a:prstGeom>
          <a:noFill/>
        </p:spPr>
        <p:txBody>
          <a:bodyPr wrap="square" lIns="0" tIns="0" rIns="0" bIns="0" rtlCol="0" anchor="t" anchorCtr="0">
            <a:noAutofit/>
          </a:bodyPr>
          <a:p>
            <a:pPr algn="just">
              <a:lnSpc>
                <a:spcPct val="150000"/>
              </a:lnSpc>
              <a:spcBef>
                <a:spcPct val="0"/>
              </a:spcBef>
              <a:spcAft>
                <a:spcPct val="0"/>
              </a:spcAft>
            </a:pPr>
            <a:r>
              <a:rPr lang="zh-CN" altLang="en-US" sz="1400">
                <a:ln>
                  <a:noFill/>
                  <a:prstDash val="sysDot"/>
                </a:ln>
                <a:solidFill>
                  <a:schemeClr val="tx1">
                    <a:lumMod val="85000"/>
                    <a:lumOff val="15000"/>
                  </a:schemeClr>
                </a:solidFill>
                <a:latin typeface="+mn-ea"/>
                <a:cs typeface="+mn-ea"/>
                <a:sym typeface="+mn-ea"/>
              </a:rPr>
              <a:t>用户登录后点击“图书评论”进入页面，输入评论后系统自动更新评论列表。</a:t>
            </a:r>
            <a:endParaRPr lang="zh-CN" altLang="en-US" sz="1400">
              <a:ln>
                <a:noFill/>
                <a:prstDash val="sysDot"/>
              </a:ln>
              <a:solidFill>
                <a:schemeClr val="tx1">
                  <a:lumMod val="85000"/>
                  <a:lumOff val="15000"/>
                </a:schemeClr>
              </a:solidFill>
              <a:latin typeface="+mn-ea"/>
              <a:cs typeface="+mn-ea"/>
              <a:sym typeface="+mn-ea"/>
            </a:endParaRPr>
          </a:p>
        </p:txBody>
      </p:sp>
      <p:sp>
        <p:nvSpPr>
          <p:cNvPr id="23" name="矩形 22"/>
          <p:cNvSpPr/>
          <p:nvPr>
            <p:custDataLst>
              <p:tags r:id="rId18"/>
            </p:custDataLst>
          </p:nvPr>
        </p:nvSpPr>
        <p:spPr>
          <a:xfrm>
            <a:off x="6284783" y="3286375"/>
            <a:ext cx="1924933" cy="588721"/>
          </a:xfrm>
          <a:prstGeom prst="rect">
            <a:avLst/>
          </a:prstGeom>
          <a:noFill/>
        </p:spPr>
        <p:txBody>
          <a:bodyPr wrap="square" lIns="0" tIns="0" rIns="0" bIns="0" rtlCol="0" anchor="ctr">
            <a:noAutofit/>
          </a:bodyPr>
          <a:p>
            <a:pPr>
              <a:spcBef>
                <a:spcPct val="0"/>
              </a:spcBef>
              <a:spcAft>
                <a:spcPct val="0"/>
              </a:spcAft>
            </a:pPr>
            <a:r>
              <a:rPr lang="zh-CN" altLang="en-US" sz="2000" b="1">
                <a:solidFill>
                  <a:schemeClr val="accent1"/>
                </a:solidFill>
                <a:latin typeface="+mn-ea"/>
                <a:cs typeface="+mn-ea"/>
                <a:sym typeface="+mn-ea"/>
              </a:rPr>
              <a:t>图书评论</a:t>
            </a:r>
            <a:endParaRPr lang="zh-CN" altLang="en-US" sz="2000" b="1">
              <a:solidFill>
                <a:schemeClr val="accent1"/>
              </a:solidFill>
              <a:latin typeface="+mn-ea"/>
              <a:cs typeface="+mn-ea"/>
              <a:sym typeface="+mn-ea"/>
            </a:endParaRPr>
          </a:p>
        </p:txBody>
      </p:sp>
      <p:sp>
        <p:nvSpPr>
          <p:cNvPr id="24" name="矩形 23"/>
          <p:cNvSpPr/>
          <p:nvPr>
            <p:custDataLst>
              <p:tags r:id="rId19"/>
            </p:custDataLst>
          </p:nvPr>
        </p:nvSpPr>
        <p:spPr>
          <a:xfrm>
            <a:off x="8210351" y="3286375"/>
            <a:ext cx="499174" cy="588721"/>
          </a:xfrm>
          <a:prstGeom prst="rect">
            <a:avLst/>
          </a:prstGeom>
          <a:noFill/>
        </p:spPr>
        <p:txBody>
          <a:bodyPr wrap="none" lIns="0" tIns="0" rIns="0" bIns="0" rtlCol="0" anchor="ctr">
            <a:normAutofit/>
          </a:bodyPr>
          <a:p>
            <a:pPr algn="r">
              <a:spcBef>
                <a:spcPct val="0"/>
              </a:spcBef>
              <a:spcAft>
                <a:spcPct val="0"/>
              </a:spcAft>
            </a:pPr>
            <a:r>
              <a:rPr lang="en-US" altLang="zh-CN" sz="2400" b="1">
                <a:solidFill>
                  <a:schemeClr val="accent1"/>
                </a:solidFill>
                <a:latin typeface="+mn-ea"/>
                <a:cs typeface="+mn-ea"/>
                <a:sym typeface="+mn-ea"/>
              </a:rPr>
              <a:t>03</a:t>
            </a:r>
            <a:endParaRPr lang="zh-CN" altLang="en-US" sz="2400" b="1">
              <a:solidFill>
                <a:schemeClr val="accent1"/>
              </a:solidFill>
              <a:latin typeface="+mn-ea"/>
              <a:cs typeface="+mn-ea"/>
              <a:sym typeface="+mn-ea"/>
            </a:endParaRPr>
          </a:p>
        </p:txBody>
      </p:sp>
      <p:cxnSp>
        <p:nvCxnSpPr>
          <p:cNvPr id="59" name="直接连接符 58"/>
          <p:cNvCxnSpPr/>
          <p:nvPr>
            <p:custDataLst>
              <p:tags r:id="rId20"/>
            </p:custDataLst>
          </p:nvPr>
        </p:nvCxnSpPr>
        <p:spPr>
          <a:xfrm>
            <a:off x="9103276" y="3894148"/>
            <a:ext cx="2371395" cy="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pic>
        <p:nvPicPr>
          <p:cNvPr id="60" name="图片" descr="/data/temp/1c576846-f5a2-11ef-b3ac-b26b991608ec.jpg1c576846-f5a2-11ef-b3ac-b26b991608ec"/>
          <p:cNvPicPr>
            <a:picLocks noChangeAspect="1"/>
          </p:cNvPicPr>
          <p:nvPr>
            <p:custDataLst>
              <p:tags r:id="rId21"/>
            </p:custDataLst>
          </p:nvPr>
        </p:nvPicPr>
        <p:blipFill>
          <a:blip r:embed="rId22"/>
          <a:srcRect l="2236" t="8706" r="5353" b="19529"/>
          <a:stretch>
            <a:fillRect/>
          </a:stretch>
        </p:blipFill>
        <p:spPr>
          <a:xfrm>
            <a:off x="9076602" y="1342390"/>
            <a:ext cx="2424742" cy="1883017"/>
          </a:xfrm>
          <a:prstGeom prst="roundRect">
            <a:avLst>
              <a:gd name="adj" fmla="val 9726"/>
            </a:avLst>
          </a:prstGeom>
          <a:solidFill>
            <a:schemeClr val="accent1"/>
          </a:solidFill>
          <a:ln w="3175" cap="flat" cmpd="sng" algn="ctr">
            <a:solidFill>
              <a:schemeClr val="tx1">
                <a:lumMod val="40000"/>
                <a:lumOff val="60000"/>
                <a:alpha val="20000"/>
              </a:schemeClr>
            </a:solidFill>
            <a:prstDash val="solid"/>
            <a:round/>
            <a:headEnd type="none" w="med" len="med"/>
            <a:tailEnd type="none" w="med" len="med"/>
          </a:ln>
        </p:spPr>
      </p:pic>
      <p:sp>
        <p:nvSpPr>
          <p:cNvPr id="25" name="矩形 24"/>
          <p:cNvSpPr/>
          <p:nvPr>
            <p:custDataLst>
              <p:tags r:id="rId23"/>
            </p:custDataLst>
          </p:nvPr>
        </p:nvSpPr>
        <p:spPr>
          <a:xfrm>
            <a:off x="9076602" y="4016719"/>
            <a:ext cx="2424741" cy="2257716"/>
          </a:xfrm>
          <a:prstGeom prst="rect">
            <a:avLst/>
          </a:prstGeom>
          <a:noFill/>
        </p:spPr>
        <p:txBody>
          <a:bodyPr wrap="square" lIns="0" tIns="0" rIns="0" bIns="0" rtlCol="0" anchor="t" anchorCtr="0">
            <a:noAutofit/>
          </a:bodyPr>
          <a:p>
            <a:pPr algn="just">
              <a:lnSpc>
                <a:spcPct val="150000"/>
              </a:lnSpc>
              <a:spcBef>
                <a:spcPct val="0"/>
              </a:spcBef>
              <a:spcAft>
                <a:spcPct val="0"/>
              </a:spcAft>
            </a:pPr>
            <a:r>
              <a:rPr lang="zh-CN" altLang="en-US" sz="1400">
                <a:ln>
                  <a:noFill/>
                  <a:prstDash val="sysDot"/>
                </a:ln>
                <a:solidFill>
                  <a:schemeClr val="tx1">
                    <a:lumMod val="85000"/>
                    <a:lumOff val="15000"/>
                  </a:schemeClr>
                </a:solidFill>
                <a:latin typeface="+mn-ea"/>
                <a:cs typeface="+mn-ea"/>
                <a:sym typeface="+mn-ea"/>
              </a:rPr>
              <a:t>管理员进入售卖记录页面，系统调用数据库，展示售卖记录详情。</a:t>
            </a:r>
            <a:endParaRPr lang="zh-CN" altLang="en-US" sz="1400">
              <a:ln>
                <a:noFill/>
                <a:prstDash val="sysDot"/>
              </a:ln>
              <a:solidFill>
                <a:schemeClr val="tx1">
                  <a:lumMod val="85000"/>
                  <a:lumOff val="15000"/>
                </a:schemeClr>
              </a:solidFill>
              <a:latin typeface="+mn-ea"/>
              <a:cs typeface="+mn-ea"/>
              <a:sym typeface="+mn-ea"/>
            </a:endParaRPr>
          </a:p>
        </p:txBody>
      </p:sp>
      <p:sp>
        <p:nvSpPr>
          <p:cNvPr id="26" name="矩形 25"/>
          <p:cNvSpPr/>
          <p:nvPr>
            <p:custDataLst>
              <p:tags r:id="rId24"/>
            </p:custDataLst>
          </p:nvPr>
        </p:nvSpPr>
        <p:spPr>
          <a:xfrm>
            <a:off x="9076602" y="3286375"/>
            <a:ext cx="1924933" cy="588721"/>
          </a:xfrm>
          <a:prstGeom prst="rect">
            <a:avLst/>
          </a:prstGeom>
          <a:noFill/>
        </p:spPr>
        <p:txBody>
          <a:bodyPr wrap="square" lIns="0" tIns="0" rIns="0" bIns="0" rtlCol="0" anchor="ctr">
            <a:noAutofit/>
          </a:bodyPr>
          <a:p>
            <a:pPr>
              <a:spcBef>
                <a:spcPct val="0"/>
              </a:spcBef>
              <a:spcAft>
                <a:spcPct val="0"/>
              </a:spcAft>
            </a:pPr>
            <a:r>
              <a:rPr lang="zh-CN" altLang="en-US" sz="2000" b="1">
                <a:solidFill>
                  <a:schemeClr val="accent1"/>
                </a:solidFill>
                <a:latin typeface="+mn-ea"/>
                <a:cs typeface="+mn-ea"/>
                <a:sym typeface="+mn-ea"/>
              </a:rPr>
              <a:t>查看售卖记录</a:t>
            </a:r>
            <a:endParaRPr lang="zh-CN" altLang="en-US" sz="2000" b="1">
              <a:solidFill>
                <a:schemeClr val="accent1"/>
              </a:solidFill>
              <a:latin typeface="+mn-ea"/>
              <a:cs typeface="+mn-ea"/>
              <a:sym typeface="+mn-ea"/>
            </a:endParaRPr>
          </a:p>
        </p:txBody>
      </p:sp>
      <p:sp>
        <p:nvSpPr>
          <p:cNvPr id="27" name="矩形 26"/>
          <p:cNvSpPr/>
          <p:nvPr>
            <p:custDataLst>
              <p:tags r:id="rId25"/>
            </p:custDataLst>
          </p:nvPr>
        </p:nvSpPr>
        <p:spPr>
          <a:xfrm>
            <a:off x="11002170" y="3286375"/>
            <a:ext cx="499174" cy="588721"/>
          </a:xfrm>
          <a:prstGeom prst="rect">
            <a:avLst/>
          </a:prstGeom>
          <a:noFill/>
        </p:spPr>
        <p:txBody>
          <a:bodyPr wrap="none" lIns="0" tIns="0" rIns="0" bIns="0" rtlCol="0" anchor="ctr">
            <a:normAutofit/>
          </a:bodyPr>
          <a:p>
            <a:pPr algn="r">
              <a:spcBef>
                <a:spcPct val="0"/>
              </a:spcBef>
              <a:spcAft>
                <a:spcPct val="0"/>
              </a:spcAft>
            </a:pPr>
            <a:r>
              <a:rPr lang="en-US" altLang="zh-CN" sz="2400" b="1">
                <a:solidFill>
                  <a:schemeClr val="accent1"/>
                </a:solidFill>
                <a:latin typeface="+mn-ea"/>
                <a:cs typeface="+mn-ea"/>
                <a:sym typeface="+mn-ea"/>
              </a:rPr>
              <a:t>04</a:t>
            </a:r>
            <a:endParaRPr lang="zh-CN" altLang="en-US" sz="2400" b="1">
              <a:solidFill>
                <a:schemeClr val="accent1"/>
              </a:solidFill>
              <a:latin typeface="+mn-ea"/>
              <a:cs typeface="+mn-ea"/>
              <a:sym typeface="+mn-ea"/>
            </a:endParaRPr>
          </a:p>
        </p:txBody>
      </p:sp>
    </p:spTree>
    <p:custDataLst>
      <p:tags r:id="rId26"/>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p:cNvSpPr>
            <a:spLocks noGrp="1"/>
          </p:cNvSpPr>
          <p:nvPr>
            <p:ph type="title"/>
            <p:custDataLst>
              <p:tags r:id="rId1"/>
            </p:custDataLst>
          </p:nvPr>
        </p:nvSpPr>
        <p:spPr>
          <a:xfrm>
            <a:off x="1116594" y="3896555"/>
            <a:ext cx="8247888" cy="2078732"/>
          </a:xfrm>
        </p:spPr>
        <p:txBody>
          <a:bodyPr wrap="square">
            <a:normAutofit/>
          </a:bodyPr>
          <a:lstStyle/>
          <a:p>
            <a:r>
              <a:rPr lang="zh-CN" altLang="en-US" dirty="0"/>
              <a:t>系统总体设计</a:t>
            </a:r>
            <a:endParaRPr lang="zh-CN" altLang="en-US" dirty="0"/>
          </a:p>
        </p:txBody>
      </p:sp>
      <p:sp>
        <p:nvSpPr>
          <p:cNvPr id="6" name="节编号"/>
          <p:cNvSpPr>
            <a:spLocks noGrp="1"/>
          </p:cNvSpPr>
          <p:nvPr>
            <p:ph type="body" sz="quarter" idx="13"/>
            <p:custDataLst>
              <p:tags r:id="rId2"/>
            </p:custDataLst>
          </p:nvPr>
        </p:nvSpPr>
        <p:spPr>
          <a:xfrm>
            <a:off x="1116594" y="1348964"/>
            <a:ext cx="3953347" cy="2142876"/>
          </a:xfrm>
        </p:spPr>
        <p:txBody>
          <a:bodyPr wrap="square">
            <a:normAutofit/>
          </a:bodyPr>
          <a:lstStyle/>
          <a:p>
            <a:r>
              <a:rPr lang="en-US" altLang="zh-CN" dirty="0"/>
              <a:t>02</a:t>
            </a:r>
            <a:endParaRPr lang="en-US" altLang="zh-CN" dirty="0"/>
          </a:p>
        </p:txBody>
      </p:sp>
    </p:spTree>
    <p:custDataLst>
      <p:tags r:id="rId3"/>
    </p:custDataLst>
  </p:cSld>
  <p:clrMapOvr>
    <a:masterClrMapping/>
  </p:clrMapOvr>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i*1"/>
  <p:tag name="KSO_WM_UNIT_LAYERLEVEL" val="1"/>
  <p:tag name="KSO_WM_TAG_VERSION" val="3.0"/>
  <p:tag name="KSO_WM_BEAUTIFY_FLAG" val="#wm#"/>
  <p:tag name="KSO_WM_UNIT_TYPE" val="i"/>
  <p:tag name="KSO_WM_UNIT_INDEX" val="1"/>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f*1"/>
  <p:tag name="KSO_WM_UNIT_LAYERLEVEL" val="1"/>
  <p:tag name="KSO_WM_TAG_VERSION" val="1.0"/>
  <p:tag name="KSO_WM_BEAUTIFY_FLAG" val="#wm#"/>
  <p:tag name="KSO_WM_UNIT_SUBTYPE" val="a"/>
  <p:tag name="KSO_WM_UNIT_PRESET_TEXT" val="单击此处编辑母版文本样式&#10;第二级&#10;第三级&#10;第四级&#10;第五级"/>
  <p:tag name="KSO_WM_UNIT_NOCLEAR" val="0"/>
  <p:tag name="KSO_WM_UNIT_TYPE" val="f"/>
  <p:tag name="KSO_WM_UNIT_INDEX" val="1"/>
  <p:tag name="KSO_WM_UNIT_VALUE" val="340"/>
  <p:tag name="KSO_WM_TEMPLATE_CATEGORY" val="custom"/>
  <p:tag name="KSO_WM_TEMPLATE_INDEX" val="20233299"/>
</p:tagLst>
</file>

<file path=ppt/tags/tag1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1_1"/>
  <p:tag name="KSO_WM_UNIT_ID" val="custom20233299_5*l_h_i*1_1_1"/>
  <p:tag name="KSO_WM_TEMPLATE_CATEGORY" val="custom"/>
  <p:tag name="KSO_WM_TEMPLATE_INDEX" val="20233299"/>
  <p:tag name="KSO_WM_UNIT_LAYERLEVEL" val="1_1_1"/>
  <p:tag name="KSO_WM_TAG_VERSION" val="3.0"/>
  <p:tag name="KSO_WM_BEAUTIFY_FLAG" val="#wm#"/>
  <p:tag name="KSO_WM_DIAGRAM_GROUP_CODE" val="l1-1"/>
  <p:tag name="KSO_WM_DIAGRAM_VERSION" val="3"/>
  <p:tag name="KSO_WM_DIAGRAM_COLOR_TRICK" val="1"/>
  <p:tag name="KSO_WM_DIAGRAM_COLOR_TEXT_CAN_REMOVE" val="n"/>
  <p:tag name="KSO_WM_DIAGRAM_MAX_ITEMCNT" val="6"/>
  <p:tag name="KSO_WM_DIAGRAM_MIN_ITEMCNT" val="2"/>
  <p:tag name="KSO_WM_DIAGRAM_VIRTUALLY_FRAME" val="{&quot;height&quot;:286.1600646972656,&quot;width&quot;:340.214660644531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101.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1_1"/>
  <p:tag name="KSO_WM_UNIT_ID" val="custom20233299_5*l_h_a*1_1_1"/>
  <p:tag name="KSO_WM_TEMPLATE_CATEGORY" val="custom"/>
  <p:tag name="KSO_WM_TEMPLATE_INDEX" val="20233299"/>
  <p:tag name="KSO_WM_UNIT_LAYERLEVEL" val="1_1_1"/>
  <p:tag name="KSO_WM_TAG_VERSION" val="3.0"/>
  <p:tag name="KSO_WM_BEAUTIFY_FLAG" val="#wm#"/>
  <p:tag name="KSO_WM_DIAGRAM_GROUP_CODE" val="l1-1"/>
  <p:tag name="KSO_WM_DIAGRAM_VERSION" val="3"/>
  <p:tag name="KSO_WM_DIAGRAM_COLOR_TRICK" val="1"/>
  <p:tag name="KSO_WM_DIAGRAM_COLOR_TEXT_CAN_REMOVE" val="n"/>
  <p:tag name="KSO_WM_DIAGRAM_MAX_ITEMCNT" val="6"/>
  <p:tag name="KSO_WM_DIAGRAM_MIN_ITEMCNT" val="2"/>
  <p:tag name="KSO_WM_DIAGRAM_VIRTUALLY_FRAME" val="{&quot;height&quot;:286.1600646972656,&quot;width&quot;:340.214660644531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添加目录项标题"/>
  <p:tag name="KSO_WM_UNIT_TEXT_TYPE" val="1"/>
</p:tagLst>
</file>

<file path=ppt/tags/tag1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2_1"/>
  <p:tag name="KSO_WM_UNIT_ID" val="custom20233299_5*l_h_i*1_2_1"/>
  <p:tag name="KSO_WM_TEMPLATE_CATEGORY" val="custom"/>
  <p:tag name="KSO_WM_TEMPLATE_INDEX" val="20233299"/>
  <p:tag name="KSO_WM_UNIT_LAYERLEVEL" val="1_1_1"/>
  <p:tag name="KSO_WM_TAG_VERSION" val="3.0"/>
  <p:tag name="KSO_WM_BEAUTIFY_FLAG" val="#wm#"/>
  <p:tag name="KSO_WM_DIAGRAM_GROUP_CODE" val="l1-1"/>
  <p:tag name="KSO_WM_DIAGRAM_VERSION" val="3"/>
  <p:tag name="KSO_WM_DIAGRAM_COLOR_TRICK" val="1"/>
  <p:tag name="KSO_WM_DIAGRAM_COLOR_TEXT_CAN_REMOVE" val="n"/>
  <p:tag name="KSO_WM_DIAGRAM_MAX_ITEMCNT" val="6"/>
  <p:tag name="KSO_WM_DIAGRAM_MIN_ITEMCNT" val="2"/>
  <p:tag name="KSO_WM_DIAGRAM_VIRTUALLY_FRAME" val="{&quot;height&quot;:286.1600646972656,&quot;width&quot;:340.214660644531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103.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2_1"/>
  <p:tag name="KSO_WM_UNIT_ID" val="custom20233299_5*l_h_a*1_2_1"/>
  <p:tag name="KSO_WM_TEMPLATE_CATEGORY" val="custom"/>
  <p:tag name="KSO_WM_TEMPLATE_INDEX" val="20233299"/>
  <p:tag name="KSO_WM_UNIT_LAYERLEVEL" val="1_1_1"/>
  <p:tag name="KSO_WM_TAG_VERSION" val="3.0"/>
  <p:tag name="KSO_WM_BEAUTIFY_FLAG" val="#wm#"/>
  <p:tag name="KSO_WM_DIAGRAM_GROUP_CODE" val="l1-1"/>
  <p:tag name="KSO_WM_DIAGRAM_VERSION" val="3"/>
  <p:tag name="KSO_WM_DIAGRAM_COLOR_TRICK" val="1"/>
  <p:tag name="KSO_WM_DIAGRAM_COLOR_TEXT_CAN_REMOVE" val="n"/>
  <p:tag name="KSO_WM_DIAGRAM_MAX_ITEMCNT" val="6"/>
  <p:tag name="KSO_WM_DIAGRAM_MIN_ITEMCNT" val="2"/>
  <p:tag name="KSO_WM_DIAGRAM_VIRTUALLY_FRAME" val="{&quot;height&quot;:286.1600646972656,&quot;width&quot;:340.214660644531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添加目录项标题"/>
  <p:tag name="KSO_WM_UNIT_TEXT_TYPE" val="1"/>
</p:tagLst>
</file>

<file path=ppt/tags/tag1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3_1"/>
  <p:tag name="KSO_WM_UNIT_ID" val="custom20233299_5*l_h_i*1_3_1"/>
  <p:tag name="KSO_WM_TEMPLATE_CATEGORY" val="custom"/>
  <p:tag name="KSO_WM_TEMPLATE_INDEX" val="20233299"/>
  <p:tag name="KSO_WM_UNIT_LAYERLEVEL" val="1_1_1"/>
  <p:tag name="KSO_WM_TAG_VERSION" val="3.0"/>
  <p:tag name="KSO_WM_BEAUTIFY_FLAG" val="#wm#"/>
  <p:tag name="KSO_WM_DIAGRAM_GROUP_CODE" val="l1-1"/>
  <p:tag name="KSO_WM_DIAGRAM_VERSION" val="3"/>
  <p:tag name="KSO_WM_DIAGRAM_COLOR_TRICK" val="1"/>
  <p:tag name="KSO_WM_DIAGRAM_COLOR_TEXT_CAN_REMOVE" val="n"/>
  <p:tag name="KSO_WM_DIAGRAM_MAX_ITEMCNT" val="6"/>
  <p:tag name="KSO_WM_DIAGRAM_MIN_ITEMCNT" val="2"/>
  <p:tag name="KSO_WM_DIAGRAM_VIRTUALLY_FRAME" val="{&quot;height&quot;:286.1600646972656,&quot;width&quot;:340.214660644531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105.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3_1"/>
  <p:tag name="KSO_WM_UNIT_ID" val="custom20233299_5*l_h_a*1_3_1"/>
  <p:tag name="KSO_WM_TEMPLATE_CATEGORY" val="custom"/>
  <p:tag name="KSO_WM_TEMPLATE_INDEX" val="20233299"/>
  <p:tag name="KSO_WM_UNIT_LAYERLEVEL" val="1_1_1"/>
  <p:tag name="KSO_WM_TAG_VERSION" val="3.0"/>
  <p:tag name="KSO_WM_BEAUTIFY_FLAG" val="#wm#"/>
  <p:tag name="KSO_WM_DIAGRAM_GROUP_CODE" val="l1-1"/>
  <p:tag name="KSO_WM_DIAGRAM_VERSION" val="3"/>
  <p:tag name="KSO_WM_DIAGRAM_COLOR_TRICK" val="1"/>
  <p:tag name="KSO_WM_DIAGRAM_COLOR_TEXT_CAN_REMOVE" val="n"/>
  <p:tag name="KSO_WM_DIAGRAM_MAX_ITEMCNT" val="6"/>
  <p:tag name="KSO_WM_DIAGRAM_MIN_ITEMCNT" val="2"/>
  <p:tag name="KSO_WM_DIAGRAM_VIRTUALLY_FRAME" val="{&quot;height&quot;:286.1600646972656,&quot;width&quot;:340.214660644531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添加目录项标题"/>
  <p:tag name="KSO_WM_UNIT_TEXT_TYPE" val="1"/>
</p:tagLst>
</file>

<file path=ppt/tags/tag1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5_1"/>
  <p:tag name="KSO_WM_UNIT_ID" val="custom20233299_5*l_h_i*1_5_1"/>
  <p:tag name="KSO_WM_TEMPLATE_CATEGORY" val="custom"/>
  <p:tag name="KSO_WM_TEMPLATE_INDEX" val="20233299"/>
  <p:tag name="KSO_WM_UNIT_LAYERLEVEL" val="1_1_1"/>
  <p:tag name="KSO_WM_TAG_VERSION" val="3.0"/>
  <p:tag name="KSO_WM_BEAUTIFY_FLAG" val="#wm#"/>
  <p:tag name="KSO_WM_DIAGRAM_GROUP_CODE" val="l1-1"/>
  <p:tag name="KSO_WM_DIAGRAM_VERSION" val="3"/>
  <p:tag name="KSO_WM_DIAGRAM_COLOR_TRICK" val="1"/>
  <p:tag name="KSO_WM_DIAGRAM_COLOR_TEXT_CAN_REMOVE" val="n"/>
  <p:tag name="KSO_WM_DIAGRAM_MAX_ITEMCNT" val="6"/>
  <p:tag name="KSO_WM_DIAGRAM_MIN_ITEMCNT" val="2"/>
  <p:tag name="KSO_WM_DIAGRAM_VIRTUALLY_FRAME" val="{&quot;height&quot;:286.1600646972656,&quot;width&quot;:340.214660644531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107.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5_1"/>
  <p:tag name="KSO_WM_UNIT_ID" val="custom20233299_5*l_h_a*1_5_1"/>
  <p:tag name="KSO_WM_TEMPLATE_CATEGORY" val="custom"/>
  <p:tag name="KSO_WM_TEMPLATE_INDEX" val="20233299"/>
  <p:tag name="KSO_WM_UNIT_LAYERLEVEL" val="1_1_1"/>
  <p:tag name="KSO_WM_TAG_VERSION" val="3.0"/>
  <p:tag name="KSO_WM_BEAUTIFY_FLAG" val="#wm#"/>
  <p:tag name="KSO_WM_DIAGRAM_GROUP_CODE" val="l1-1"/>
  <p:tag name="KSO_WM_DIAGRAM_VERSION" val="3"/>
  <p:tag name="KSO_WM_DIAGRAM_COLOR_TRICK" val="1"/>
  <p:tag name="KSO_WM_DIAGRAM_COLOR_TEXT_CAN_REMOVE" val="n"/>
  <p:tag name="KSO_WM_DIAGRAM_MAX_ITEMCNT" val="6"/>
  <p:tag name="KSO_WM_DIAGRAM_MIN_ITEMCNT" val="2"/>
  <p:tag name="KSO_WM_DIAGRAM_VIRTUALLY_FRAME" val="{&quot;height&quot;:286.1600646972656,&quot;width&quot;:340.214660644531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添加目录项标题"/>
  <p:tag name="KSO_WM_UNIT_TEXT_TYPE" val="1"/>
</p:tagLst>
</file>

<file path=ppt/tags/tag1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4_1"/>
  <p:tag name="KSO_WM_UNIT_ID" val="custom20233299_5*l_h_i*1_4_1"/>
  <p:tag name="KSO_WM_TEMPLATE_CATEGORY" val="custom"/>
  <p:tag name="KSO_WM_TEMPLATE_INDEX" val="20233299"/>
  <p:tag name="KSO_WM_UNIT_LAYERLEVEL" val="1_1_1"/>
  <p:tag name="KSO_WM_TAG_VERSION" val="3.0"/>
  <p:tag name="KSO_WM_BEAUTIFY_FLAG" val="#wm#"/>
  <p:tag name="KSO_WM_DIAGRAM_GROUP_CODE" val="l1-1"/>
  <p:tag name="KSO_WM_DIAGRAM_VERSION" val="3"/>
  <p:tag name="KSO_WM_DIAGRAM_COLOR_TRICK" val="1"/>
  <p:tag name="KSO_WM_DIAGRAM_COLOR_TEXT_CAN_REMOVE" val="n"/>
  <p:tag name="KSO_WM_DIAGRAM_MAX_ITEMCNT" val="6"/>
  <p:tag name="KSO_WM_DIAGRAM_MIN_ITEMCNT" val="2"/>
  <p:tag name="KSO_WM_DIAGRAM_VIRTUALLY_FRAME" val="{&quot;height&quot;:286.1600646972656,&quot;width&quot;:340.214660644531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109.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4_1"/>
  <p:tag name="KSO_WM_UNIT_ID" val="custom20233299_5*l_h_a*1_4_1"/>
  <p:tag name="KSO_WM_TEMPLATE_CATEGORY" val="custom"/>
  <p:tag name="KSO_WM_TEMPLATE_INDEX" val="20233299"/>
  <p:tag name="KSO_WM_UNIT_LAYERLEVEL" val="1_1_1"/>
  <p:tag name="KSO_WM_TAG_VERSION" val="3.0"/>
  <p:tag name="KSO_WM_BEAUTIFY_FLAG" val="#wm#"/>
  <p:tag name="KSO_WM_DIAGRAM_GROUP_CODE" val="l1-1"/>
  <p:tag name="KSO_WM_DIAGRAM_VERSION" val="3"/>
  <p:tag name="KSO_WM_DIAGRAM_COLOR_TRICK" val="1"/>
  <p:tag name="KSO_WM_DIAGRAM_COLOR_TEXT_CAN_REMOVE" val="n"/>
  <p:tag name="KSO_WM_DIAGRAM_MAX_ITEMCNT" val="6"/>
  <p:tag name="KSO_WM_DIAGRAM_MIN_ITEMCNT" val="2"/>
  <p:tag name="KSO_WM_DIAGRAM_VIRTUALLY_FRAME" val="{&quot;height&quot;:286.1600646972656,&quot;width&quot;:340.214660644531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添加目录项标题"/>
  <p:tag name="KSO_WM_UNIT_TEXT_TYPE" val="1"/>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110.xml><?xml version="1.0" encoding="utf-8"?>
<p:tagLst xmlns:p="http://schemas.openxmlformats.org/presentationml/2006/main">
  <p:tag name="KSO_WM_SLIDE_ID" val="custom20233299_5"/>
  <p:tag name="KSO_WM_TEMPLATE_SUBCATEGORY" val="29"/>
  <p:tag name="KSO_WM_TEMPLATE_MASTER_TYPE" val="0"/>
  <p:tag name="KSO_WM_TEMPLATE_COLOR_TYPE" val="0"/>
  <p:tag name="KSO_WM_SLIDE_ITEM_CNT" val="5"/>
  <p:tag name="KSO_WM_SLIDE_INDEX" val="5"/>
  <p:tag name="KSO_WM_TAG_VERSION" val="3.0"/>
  <p:tag name="KSO_WM_BEAUTIFY_FLAG" val="#wm#"/>
  <p:tag name="KSO_WM_TEMPLATE_CATEGORY" val="custom"/>
  <p:tag name="KSO_WM_TEMPLATE_INDEX" val="20233299"/>
  <p:tag name="KSO_WM_SLIDE_LAYOUT" val="a_l"/>
  <p:tag name="KSO_WM_SLIDE_LAYOUT_CNT" val="1_1"/>
  <p:tag name="KSO_WM_SLIDE_TYPE" val="contents"/>
  <p:tag name="KSO_WM_SLIDE_SUBTYPE" val="diag"/>
  <p:tag name="KSO_WM_DIAGRAM_GROUP_CODE" val="l1-1"/>
  <p:tag name="KSO_WM_SLIDE_DIAGTYPE" val="l"/>
  <p:tag name="CP_OUTLINE_TITLE" val="目录"/>
  <p:tag name="CP_OUTLINE_TYPE" val="pt_contents"/>
</p:tagLst>
</file>

<file path=ppt/tags/tag1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33299_7*a*1"/>
  <p:tag name="KSO_WM_TEMPLATE_CATEGORY" val="custom"/>
  <p:tag name="KSO_WM_TEMPLATE_INDEX" val="20233299"/>
  <p:tag name="KSO_WM_UNIT_LAYERLEVEL" val="1"/>
  <p:tag name="KSO_WM_TAG_VERSION" val="3.0"/>
  <p:tag name="KSO_WM_BEAUTIFY_FLAG" val="#wm#"/>
  <p:tag name="KSO_WM_UNIT_ISCONTENTSTITLE" val="0"/>
  <p:tag name="KSO_WM_UNIT_ISNUMDGMTITLE" val="0"/>
  <p:tag name="KSO_WM_UNIT_NOCLEAR" val="0"/>
  <p:tag name="KSO_WM_UNIT_VALUE" val="14"/>
  <p:tag name="KSO_WM_UNIT_TYPE" val="a"/>
  <p:tag name="KSO_WM_UNIT_INDEX" val="1"/>
  <p:tag name="KSO_WM_UNIT_PRESET_TEXT" val="添加章节标题"/>
  <p:tag name="KSO_WM_UNIT_TEXT_TYPE" val="1"/>
</p:tagLst>
</file>

<file path=ppt/tags/tag112.xml><?xml version="1.0" encoding="utf-8"?>
<p:tagLst xmlns:p="http://schemas.openxmlformats.org/presentationml/2006/main">
  <p:tag name="KSO_WM_UNIT_HIGHLIGHT" val="0"/>
  <p:tag name="KSO_WM_UNIT_COMPATIBLE" val="1"/>
  <p:tag name="KSO_WM_UNIT_DIAGRAM_ISNUMVISUAL" val="0"/>
  <p:tag name="KSO_WM_UNIT_DIAGRAM_ISREFERUNIT" val="0"/>
  <p:tag name="KSO_WM_UNIT_ID" val="custom20233299_7*e*1"/>
  <p:tag name="KSO_WM_TEMPLATE_CATEGORY" val="custom"/>
  <p:tag name="KSO_WM_TEMPLATE_INDEX" val="20233299"/>
  <p:tag name="KSO_WM_UNIT_LAYERLEVEL" val="1"/>
  <p:tag name="KSO_WM_TAG_VERSION" val="3.0"/>
  <p:tag name="KSO_WM_BEAUTIFY_FLAG" val="#wm#"/>
  <p:tag name="KSO_WM_UNIT_NOCLEAR" val="0"/>
  <p:tag name="KSO_WM_UNIT_VALUE" val="13"/>
  <p:tag name="KSO_WM_UNIT_TYPE" val="e"/>
  <p:tag name="KSO_WM_UNIT_INDEX" val="1"/>
</p:tagLst>
</file>

<file path=ppt/tags/tag113.xml><?xml version="1.0" encoding="utf-8"?>
<p:tagLst xmlns:p="http://schemas.openxmlformats.org/presentationml/2006/main">
  <p:tag name="KSO_WM_SLIDE_ID" val="custom20233299_7"/>
  <p:tag name="KSO_WM_TEMPLATE_SUBCATEGORY" val="29"/>
  <p:tag name="KSO_WM_TEMPLATE_MASTER_TYPE" val="0"/>
  <p:tag name="KSO_WM_TEMPLATE_COLOR_TYPE" val="0"/>
  <p:tag name="KSO_WM_SLIDE_ITEM_CNT" val="0"/>
  <p:tag name="KSO_WM_SLIDE_INDEX" val="7"/>
  <p:tag name="KSO_WM_TAG_VERSION" val="3.0"/>
  <p:tag name="KSO_WM_BEAUTIFY_FLAG" val="#wm#"/>
  <p:tag name="KSO_WM_TEMPLATE_CATEGORY" val="custom"/>
  <p:tag name="KSO_WM_TEMPLATE_INDEX" val="20233299"/>
  <p:tag name="KSO_WM_SLIDE_TYPE" val="sectionTitle"/>
  <p:tag name="KSO_WM_SLIDE_SUBTYPE" val="pureTxt"/>
  <p:tag name="KSO_WM_SLIDE_LAYOUT" val="a_e"/>
  <p:tag name="KSO_WM_SLIDE_LAYOUT_CNT" val="1_1"/>
  <p:tag name="CP_OUTLINE_TITLE" val="系统需求分析"/>
  <p:tag name="CP_OUTLINE_TYPE" val="pt_section_title"/>
</p:tagLst>
</file>

<file path=ppt/tags/tag114.xml><?xml version="1.0" encoding="utf-8"?>
<p:tagLst xmlns:p="http://schemas.openxmlformats.org/presentationml/2006/main">
  <p:tag name="KSO_WM_UNIT_VALUE" val="1904*1344"/>
  <p:tag name="KSO_WM_UNIT_HIGHLIGHT" val="0"/>
  <p:tag name="KSO_WM_UNIT_COMPATIBLE" val="0"/>
  <p:tag name="KSO_WM_UNIT_DIAGRAM_ISNUMVISUAL" val="0"/>
  <p:tag name="KSO_WM_UNIT_DIAGRAM_ISREFERUNIT" val="0"/>
  <p:tag name="KSO_WM_DIAGRAM_GROUP_CODE" val="l1-1"/>
  <p:tag name="KSO_WM_UNIT_TYPE" val="d"/>
  <p:tag name="KSO_WM_UNIT_INDEX" val="1"/>
  <p:tag name="KSO_WM_UNIT_ID" val="custom20232485_1*d*1"/>
  <p:tag name="KSO_WM_TEMPLATE_CATEGORY" val="custom"/>
  <p:tag name="KSO_WM_TEMPLATE_INDEX" val="20232485"/>
  <p:tag name="KSO_WM_UNIT_LAYERLEVEL" val="1"/>
  <p:tag name="KSO_WM_TAG_VERSION" val="3.0"/>
  <p:tag name="KSO_WM_BEAUTIFY_FLAG" val="#wm#"/>
  <p:tag name="KSO_WM_UNIT_PICTURE_SUBTYPE" val="b"/>
  <p:tag name="MH_PIC_SOURCE_TYPE" val="generate_slide_ai*VCG41N1420785996*gallery_gallery_ai_v2.0.6_ONLINE*e08278b57b671150169a2662d96f2658-slide-3"/>
</p:tagLst>
</file>

<file path=ppt/tags/tag115.xml><?xml version="1.0" encoding="utf-8"?>
<p:tagLst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TEMPLATE_CATEGORY" val="custom"/>
  <p:tag name="KSO_WM_UNIT_LAYERLEVEL" val="1"/>
  <p:tag name="KSO_WM_TAG_VERSION" val="3.0"/>
  <p:tag name="KSO_WM_BEAUTIFY_FLAG" val="#wm#"/>
  <p:tag name="KSO_WM_UNIT_VALUE" val="26"/>
  <p:tag name="KSO_WM_UNIT_USESOURCEFORMAT_APPLY" val="1"/>
  <p:tag name="KSO_WM_TEMPLATE_INDEX" val="20232485"/>
  <p:tag name="KSO_WM_UNIT_ID" val="custom20232485_1*a*1"/>
  <p:tag name="KSO_WM_UNIT_TEXT_TYPE" val="1"/>
  <p:tag name="KSO_WM_UNIT_PRESET_TEXT" val="单击此处添加标题"/>
</p:tagLst>
</file>

<file path=ppt/tags/tag116.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2_3"/>
  <p:tag name="KSO_WM_UNIT_ID" val="diagram20232482_1*l_h_i*1_2_3"/>
  <p:tag name="KSO_WM_TEMPLATE_CATEGORY" val="diagram"/>
  <p:tag name="KSO_WM_TEMPLATE_INDEX" val="20232482"/>
  <p:tag name="KSO_WM_UNIT_LAYERLEVEL" val="1_1_1"/>
  <p:tag name="KSO_WM_TAG_VERSION" val="3.0"/>
  <p:tag name="KSO_WM_DIAGRAM_MAX_ITEMCNT" val="4"/>
  <p:tag name="KSO_WM_DIAGRAM_MIN_ITEMCNT" val="2"/>
  <p:tag name="KSO_WM_DIAGRAM_VIRTUALLY_FRAME" val="{&quot;height&quot;:348.8500061035156,&quot;width&quot;:628.0999755859375}"/>
  <p:tag name="KSO_WM_DIAGRAM_COLOR_MATCH_VALUE" val="{&quot;shape&quot;:{&quot;fill&quot;:{&quot;type&quot;:0},&quot;glow&quot;:{&quot;colorType&quot;:0},&quot;line&quot;:{&quot;solidLine&quot;:{&quot;brightness&quot;:0,&quot;colorType&quot;:1,&quot;foreColorIndex&quot;:5,&quot;transparency&quot;:0.800000011920929},&quot;type&quot;:1},&quot;shadow&quot;:{&quot;brightness&quot;:0,&quot;colorType&quot;:1,&quot;foreColorIndex&quot;:5,&quot;transparency&quot;:0.800000011920929},&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2"/>
  <p:tag name="KSO_WM_UNIT_FILL_FORE_SCHEMECOLOR_INDEX_BRIGHTNESS" val="0"/>
  <p:tag name="KSO_WM_BEAUTIFY_FLAG" val="#wm#"/>
  <p:tag name="KSO_WM_UNIT_LINE_FORE_SCHEMECOLOR_INDEX" val="5"/>
</p:tagLst>
</file>

<file path=ppt/tags/tag117.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2_2"/>
  <p:tag name="KSO_WM_UNIT_ID" val="diagram20232482_1*l_h_i*1_2_2"/>
  <p:tag name="KSO_WM_TEMPLATE_CATEGORY" val="diagram"/>
  <p:tag name="KSO_WM_TEMPLATE_INDEX" val="20232482"/>
  <p:tag name="KSO_WM_UNIT_LAYERLEVEL" val="1_1_1"/>
  <p:tag name="KSO_WM_TAG_VERSION" val="3.0"/>
  <p:tag name="KSO_WM_DIAGRAM_MAX_ITEMCNT" val="4"/>
  <p:tag name="KSO_WM_DIAGRAM_MIN_ITEMCNT" val="2"/>
  <p:tag name="KSO_WM_DIAGRAM_VIRTUALLY_FRAME" val="{&quot;height&quot;:348.8500061035156,&quot;width&quot;:628.0999755859375}"/>
  <p:tag name="KSO_WM_DIAGRAM_COLOR_MATCH_VALUE" val="{&quot;shape&quot;:{&quot;fill&quot;:{&quot;solid&quot;:{&quot;brightness&quot;:0,&quot;colorType&quot;:1,&quot;foreColorIndex&quot;:2,&quot;transparency&quot;:0.800000011920929},&quot;type&quot;:1},&quot;glow&quot;:{&quot;colorType&quot;:0},&quot;line&quot;:{&quot;solidLine&quot;:{&quot;brightness&quot;:0,&quot;colorType&quot;:1,&quot;foreColorIndex&quot;:5,&quot;transparency&quot;:0.800000011920929},&quot;type&quot;:1},&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FILL_TYPE" val="1"/>
  <p:tag name="KSO_WM_UNIT_FILL_FORE_SCHEMECOLOR_INDEX" val="2"/>
  <p:tag name="KSO_WM_UNIT_FILL_FORE_SCHEMECOLOR_INDEX_BRIGHTNESS" val="0"/>
  <p:tag name="KSO_WM_UNIT_LINE_FORE_SCHEMECOLOR_INDEX" val="5"/>
</p:tagLst>
</file>

<file path=ppt/tags/tag118.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1_2"/>
  <p:tag name="KSO_WM_UNIT_ID" val="diagram20232482_1*l_h_i*1_1_2"/>
  <p:tag name="KSO_WM_TEMPLATE_CATEGORY" val="diagram"/>
  <p:tag name="KSO_WM_TEMPLATE_INDEX" val="20232482"/>
  <p:tag name="KSO_WM_UNIT_LAYERLEVEL" val="1_1_1"/>
  <p:tag name="KSO_WM_TAG_VERSION" val="3.0"/>
  <p:tag name="KSO_WM_DIAGRAM_MAX_ITEMCNT" val="4"/>
  <p:tag name="KSO_WM_DIAGRAM_MIN_ITEMCNT" val="2"/>
  <p:tag name="KSO_WM_DIAGRAM_VIRTUALLY_FRAME" val="{&quot;height&quot;:348.8500061035156,&quot;width&quot;:628.0999755859375}"/>
  <p:tag name="KSO_WM_DIAGRAM_COLOR_MATCH_VALUE" val="{&quot;shape&quot;:{&quot;fill&quot;:{&quot;type&quot;:0},&quot;glow&quot;:{&quot;colorType&quot;:0},&quot;line&quot;:{&quot;solidLine&quot;:{&quot;brightness&quot;:0,&quot;colorType&quot;:1,&quot;foreColorIndex&quot;:5,&quot;transparency&quot;:0.800000011920929},&quot;type&quot;:1},&quot;shadow&quot;:{&quot;brightness&quot;:0,&quot;colorType&quot;:1,&quot;foreColorIndex&quot;:5,&quot;transparency&quot;:0.800000011920929},&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 val="2"/>
  <p:tag name="KSO_WM_UNIT_FILL_FORE_SCHEMECOLOR_INDEX_BRIGHTNESS" val="0"/>
  <p:tag name="KSO_WM_BEAUTIFY_FLAG" val="#wm#"/>
  <p:tag name="KSO_WM_UNIT_LINE_FORE_SCHEMECOLOR_INDEX" val="5"/>
</p:tagLst>
</file>

<file path=ppt/tags/tag119.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1_3"/>
  <p:tag name="KSO_WM_UNIT_ID" val="diagram20232482_1*l_h_i*1_1_3"/>
  <p:tag name="KSO_WM_TEMPLATE_CATEGORY" val="diagram"/>
  <p:tag name="KSO_WM_TEMPLATE_INDEX" val="20232482"/>
  <p:tag name="KSO_WM_UNIT_LAYERLEVEL" val="1_1_1"/>
  <p:tag name="KSO_WM_TAG_VERSION" val="3.0"/>
  <p:tag name="KSO_WM_DIAGRAM_MAX_ITEMCNT" val="4"/>
  <p:tag name="KSO_WM_DIAGRAM_MIN_ITEMCNT" val="2"/>
  <p:tag name="KSO_WM_DIAGRAM_VIRTUALLY_FRAME" val="{&quot;height&quot;:348.8500061035156,&quot;width&quot;:628.0999755859375}"/>
  <p:tag name="KSO_WM_DIAGRAM_COLOR_MATCH_VALUE" val="{&quot;shape&quot;:{&quot;fill&quot;:{&quot;solid&quot;:{&quot;brightness&quot;:0,&quot;colorType&quot;:1,&quot;foreColorIndex&quot;:2,&quot;transparency&quot;:0.800000011920929},&quot;type&quot;:1},&quot;glow&quot;:{&quot;colorType&quot;:0},&quot;line&quot;:{&quot;solidLine&quot;:{&quot;brightness&quot;:0,&quot;colorType&quot;:1,&quot;foreColorIndex&quot;:5,&quot;transparency&quot;:0.800000011920929},&quot;type&quot;:1},&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FILL_TYPE" val="1"/>
  <p:tag name="KSO_WM_UNIT_FILL_FORE_SCHEMECOLOR_INDEX" val="2"/>
  <p:tag name="KSO_WM_UNIT_FILL_FORE_SCHEMECOLOR_INDEX_BRIGHTNESS" val="0"/>
  <p:tag name="KSO_WM_UNIT_LINE_FORE_SCHEMECOLOR_INDEX" val="5"/>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120.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1_1"/>
  <p:tag name="KSO_WM_UNIT_ID" val="diagram20232482_1*l_h_i*1_1_1"/>
  <p:tag name="KSO_WM_TEMPLATE_CATEGORY" val="diagram"/>
  <p:tag name="KSO_WM_TEMPLATE_INDEX" val="20232482"/>
  <p:tag name="KSO_WM_UNIT_LAYERLEVEL" val="1_1_1"/>
  <p:tag name="KSO_WM_TAG_VERSION" val="3.0"/>
  <p:tag name="KSO_WM_DIAGRAM_MAX_ITEMCNT" val="4"/>
  <p:tag name="KSO_WM_DIAGRAM_MIN_ITEMCNT" val="2"/>
  <p:tag name="KSO_WM_DIAGRAM_VIRTUALLY_FRAME" val="{&quot;height&quot;:348.8500061035156,&quot;width&quot;:628.0999755859375}"/>
  <p:tag name="KSO_WM_DIAGRAM_COLOR_MATCH_VALUE" val="{&quot;shape&quot;:{&quot;fill&quot;:{&quot;gradient&quot;:[{&quot;brightness&quot;:0,&quot;colorType&quot;:1,&quot;foreColorIndex&quot;:5,&quot;pos&quot;:0,&quot;transparency&quot;:0},{&quot;brightness&quot;:-0.25,&quot;colorType&quot;:1,&quot;foreColorIndex&quot;:5,&quot;pos&quot;:1,&quot;transparency&quot;:0}],&quot;type&quot;:3},&quot;glow&quot;:{&quot;colorType&quot;:0},&quot;line&quot;:{&quot;type&quot;:0},&quot;shadow&quot;:{&quot;brightness&quot;:0,&quot;colorType&quot;:1,&quot;foreColorIndex&quot;:5,&quot;transparency&quot;:0.75},&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_BRIGHTNESS" val="0"/>
  <p:tag name="KSO_WM_UNIT_TEXT_FILL_TYPE" val="1"/>
  <p:tag name="KSO_WM_BEAUTIFY_FLAG" val="#wm#"/>
  <p:tag name="KSO_WM_UNIT_FILL_TYPE" val="3"/>
</p:tagLst>
</file>

<file path=ppt/tags/tag121.xml><?xml version="1.0" encoding="utf-8"?>
<p:tagLst xmlns:p="http://schemas.openxmlformats.org/presentationml/2006/main">
  <p:tag name="KSO_WM_DIAGRAM_VERSION" val="3"/>
  <p:tag name="KSO_WM_DIAGRAM_COLOR_TRICK" val="1"/>
  <p:tag name="KSO_WM_DIAGRAM_COLOR_TEXT_CAN_REMOVE" val="n"/>
  <p:tag name="KSO_WM_UNIT_SUBTYPE" val="a"/>
  <p:tag name="KSO_WM_UNIT_NOCLEAR" val="0"/>
  <p:tag name="KSO_WM_UNIT_VALUE" val="64"/>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32482_1*l_h_f*1_1_1"/>
  <p:tag name="KSO_WM_TEMPLATE_CATEGORY" val="diagram"/>
  <p:tag name="KSO_WM_TEMPLATE_INDEX" val="20232482"/>
  <p:tag name="KSO_WM_UNIT_LAYERLEVEL" val="1_1_1"/>
  <p:tag name="KSO_WM_TAG_VERSION" val="3.0"/>
  <p:tag name="KSO_WM_DIAGRAM_MAX_ITEMCNT" val="4"/>
  <p:tag name="KSO_WM_DIAGRAM_MIN_ITEMCNT" val="2"/>
  <p:tag name="KSO_WM_DIAGRAM_VIRTUALLY_FRAME" val="{&quot;height&quot;:348.8500061035156,&quot;width&quot;:628.09997558593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UNIT_TEXT_LAYER_COUNT" val="1"/>
  <p:tag name="KSO_WM_BEAUTIFY_FLAG" val="#wm#"/>
  <p:tag name="KSO_WM_UNIT_PRESET_TEXT" val="单击此处输入正文，请尽量言简意赅的阐述观点单击此处输入你的正文，请尽量言简意赅的阐述观点"/>
  <p:tag name="KSO_WM_UNIT_TEXT_FILL_FORE_SCHEMECOLOR_INDEX" val="1"/>
  <p:tag name="KSO_WM_UNIT_TEXT_FILL_TYPE" val="1"/>
</p:tagLst>
</file>

<file path=ppt/tags/tag122.xml><?xml version="1.0" encoding="utf-8"?>
<p:tagLst xmlns:p="http://schemas.openxmlformats.org/presentationml/2006/main">
  <p:tag name="KSO_WM_DIAGRAM_VERSION" val="3"/>
  <p:tag name="KSO_WM_DIAGRAM_COLOR_TRICK" val="1"/>
  <p:tag name="KSO_WM_DIAGRAM_COLOR_TEXT_CAN_REMOVE" val="n"/>
  <p:tag name="KSO_WM_UNIT_ISCONTENTSTITLE" val="0"/>
  <p:tag name="KSO_WM_UNIT_ISNUMDGMTITLE" val="0"/>
  <p:tag name="KSO_WM_UNIT_NOCLEAR" val="0"/>
  <p:tag name="KSO_WM_UNIT_VALUE" val="25"/>
  <p:tag name="KSO_WM_UNIT_HIGHLIGHT" val="0"/>
  <p:tag name="KSO_WM_UNIT_COMPATIBLE" val="0"/>
  <p:tag name="KSO_WM_UNIT_DIAGRAM_ISNUMVISUAL" val="0"/>
  <p:tag name="KSO_WM_UNIT_DIAGRAM_ISREFERUNIT" val="0"/>
  <p:tag name="KSO_WM_DIAGRAM_GROUP_CODE" val="l1-1"/>
  <p:tag name="KSO_WM_UNIT_TYPE" val="l_h_a"/>
  <p:tag name="KSO_WM_UNIT_INDEX" val="1_1_1"/>
  <p:tag name="KSO_WM_UNIT_ID" val="diagram20232482_1*l_h_a*1_1_1"/>
  <p:tag name="KSO_WM_TEMPLATE_CATEGORY" val="diagram"/>
  <p:tag name="KSO_WM_TEMPLATE_INDEX" val="20232482"/>
  <p:tag name="KSO_WM_UNIT_LAYERLEVEL" val="1_1_1"/>
  <p:tag name="KSO_WM_TAG_VERSION" val="3.0"/>
  <p:tag name="KSO_WM_DIAGRAM_MAX_ITEMCNT" val="4"/>
  <p:tag name="KSO_WM_DIAGRAM_MIN_ITEMCNT" val="2"/>
  <p:tag name="KSO_WM_DIAGRAM_VIRTUALLY_FRAME" val="{&quot;height&quot;:348.8500061035156,&quot;width&quot;:628.09997558593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BEAUTIFY_FLAG" val="#wm#"/>
  <p:tag name="KSO_WM_UNIT_PRESET_TEXT" val="添加标题"/>
  <p:tag name="KSO_WM_UNIT_TEXT_FILL_FORE_SCHEMECOLOR_INDEX" val="1"/>
  <p:tag name="KSO_WM_UNIT_TEXT_FILL_TYPE" val="1"/>
</p:tagLst>
</file>

<file path=ppt/tags/tag123.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2_1"/>
  <p:tag name="KSO_WM_UNIT_ID" val="diagram20232482_1*l_h_i*1_2_1"/>
  <p:tag name="KSO_WM_TEMPLATE_CATEGORY" val="diagram"/>
  <p:tag name="KSO_WM_TEMPLATE_INDEX" val="20232482"/>
  <p:tag name="KSO_WM_UNIT_LAYERLEVEL" val="1_1_1"/>
  <p:tag name="KSO_WM_TAG_VERSION" val="3.0"/>
  <p:tag name="KSO_WM_DIAGRAM_MAX_ITEMCNT" val="4"/>
  <p:tag name="KSO_WM_DIAGRAM_MIN_ITEMCNT" val="2"/>
  <p:tag name="KSO_WM_DIAGRAM_VIRTUALLY_FRAME" val="{&quot;height&quot;:348.8500061035156,&quot;width&quot;:628.0999755859375}"/>
  <p:tag name="KSO_WM_DIAGRAM_COLOR_MATCH_VALUE" val="{&quot;shape&quot;:{&quot;fill&quot;:{&quot;gradient&quot;:[{&quot;brightness&quot;:0,&quot;colorType&quot;:1,&quot;foreColorIndex&quot;:5,&quot;pos&quot;:0,&quot;transparency&quot;:0},{&quot;brightness&quot;:-0.25,&quot;colorType&quot;:1,&quot;foreColorIndex&quot;:5,&quot;pos&quot;:1,&quot;transparency&quot;:0}],&quot;type&quot;:3},&quot;glow&quot;:{&quot;colorType&quot;:0},&quot;line&quot;:{&quot;type&quot;:0},&quot;shadow&quot;:{&quot;brightness&quot;:0,&quot;colorType&quot;:1,&quot;foreColorIndex&quot;:5,&quot;transparency&quot;:0.75},&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_BRIGHTNESS" val="0"/>
  <p:tag name="KSO_WM_UNIT_TEXT_FILL_TYPE" val="1"/>
  <p:tag name="KSO_WM_BEAUTIFY_FLAG" val="#wm#"/>
  <p:tag name="KSO_WM_UNIT_FILL_TYPE" val="3"/>
</p:tagLst>
</file>

<file path=ppt/tags/tag124.xml><?xml version="1.0" encoding="utf-8"?>
<p:tagLst xmlns:p="http://schemas.openxmlformats.org/presentationml/2006/main">
  <p:tag name="KSO_WM_DIAGRAM_VERSION" val="3"/>
  <p:tag name="KSO_WM_DIAGRAM_COLOR_TRICK" val="1"/>
  <p:tag name="KSO_WM_DIAGRAM_COLOR_TEXT_CAN_REMOVE" val="n"/>
  <p:tag name="KSO_WM_UNIT_SUBTYPE" val="a"/>
  <p:tag name="KSO_WM_UNIT_NOCLEAR" val="0"/>
  <p:tag name="KSO_WM_UNIT_VALUE" val="64"/>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20232482_1*l_h_f*1_2_1"/>
  <p:tag name="KSO_WM_TEMPLATE_CATEGORY" val="diagram"/>
  <p:tag name="KSO_WM_TEMPLATE_INDEX" val="20232482"/>
  <p:tag name="KSO_WM_UNIT_LAYERLEVEL" val="1_1_1"/>
  <p:tag name="KSO_WM_TAG_VERSION" val="3.0"/>
  <p:tag name="KSO_WM_DIAGRAM_MAX_ITEMCNT" val="4"/>
  <p:tag name="KSO_WM_DIAGRAM_MIN_ITEMCNT" val="2"/>
  <p:tag name="KSO_WM_DIAGRAM_VIRTUALLY_FRAME" val="{&quot;height&quot;:348.8500061035156,&quot;width&quot;:628.09997558593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UNIT_TEXT_LAYER_COUNT" val="1"/>
  <p:tag name="KSO_WM_BEAUTIFY_FLAG" val="#wm#"/>
  <p:tag name="KSO_WM_UNIT_PRESET_TEXT" val="单击此处输入你的项正文，请尽量言简意赅的阐述观点单击此处输入你的项正文，请尽量言简意赅的阐述观点"/>
  <p:tag name="KSO_WM_UNIT_TEXT_FILL_FORE_SCHEMECOLOR_INDEX" val="1"/>
  <p:tag name="KSO_WM_UNIT_TEXT_FILL_TYPE" val="1"/>
</p:tagLst>
</file>

<file path=ppt/tags/tag125.xml><?xml version="1.0" encoding="utf-8"?>
<p:tagLst xmlns:p="http://schemas.openxmlformats.org/presentationml/2006/main">
  <p:tag name="KSO_WM_DIAGRAM_VERSION" val="3"/>
  <p:tag name="KSO_WM_DIAGRAM_COLOR_TRICK" val="1"/>
  <p:tag name="KSO_WM_DIAGRAM_COLOR_TEXT_CAN_REMOVE" val="n"/>
  <p:tag name="KSO_WM_UNIT_ISCONTENTSTITLE" val="0"/>
  <p:tag name="KSO_WM_UNIT_ISNUMDGMTITLE" val="0"/>
  <p:tag name="KSO_WM_UNIT_NOCLEAR" val="0"/>
  <p:tag name="KSO_WM_UNIT_VALUE" val="25"/>
  <p:tag name="KSO_WM_UNIT_HIGHLIGHT" val="0"/>
  <p:tag name="KSO_WM_UNIT_COMPATIBLE" val="0"/>
  <p:tag name="KSO_WM_UNIT_DIAGRAM_ISNUMVISUAL" val="0"/>
  <p:tag name="KSO_WM_UNIT_DIAGRAM_ISREFERUNIT" val="0"/>
  <p:tag name="KSO_WM_DIAGRAM_GROUP_CODE" val="l1-1"/>
  <p:tag name="KSO_WM_UNIT_TYPE" val="l_h_a"/>
  <p:tag name="KSO_WM_UNIT_INDEX" val="1_2_1"/>
  <p:tag name="KSO_WM_UNIT_ID" val="diagram20232482_1*l_h_a*1_2_1"/>
  <p:tag name="KSO_WM_TEMPLATE_CATEGORY" val="diagram"/>
  <p:tag name="KSO_WM_TEMPLATE_INDEX" val="20232482"/>
  <p:tag name="KSO_WM_UNIT_LAYERLEVEL" val="1_1_1"/>
  <p:tag name="KSO_WM_TAG_VERSION" val="3.0"/>
  <p:tag name="KSO_WM_DIAGRAM_MAX_ITEMCNT" val="4"/>
  <p:tag name="KSO_WM_DIAGRAM_MIN_ITEMCNT" val="2"/>
  <p:tag name="KSO_WM_DIAGRAM_VIRTUALLY_FRAME" val="{&quot;height&quot;:348.8500061035156,&quot;width&quot;:628.09997558593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BEAUTIFY_FLAG" val="#wm#"/>
  <p:tag name="KSO_WM_UNIT_PRESET_TEXT" val="添加标题"/>
  <p:tag name="KSO_WM_UNIT_TEXT_FILL_FORE_SCHEMECOLOR_INDEX" val="1"/>
  <p:tag name="KSO_WM_UNIT_TEXT_FILL_TYPE" val="1"/>
</p:tagLst>
</file>

<file path=ppt/tags/tag126.xml><?xml version="1.0" encoding="utf-8"?>
<p:tagLst xmlns:p="http://schemas.openxmlformats.org/presentationml/2006/main">
  <p:tag name="KSO_WM_TEMPLATE_MASTER_TYPE" val="0"/>
  <p:tag name="KSO_WM_TEMPLATE_COLOR_TYPE" val="0"/>
  <p:tag name="KSO_WM_BEAUTIFY_FLAG" val="#wm#"/>
  <p:tag name="KSO_WM_TEMPLATE_CATEGORY" val="custom"/>
  <p:tag name="KSO_WM_SLIDE_TYPE" val="text"/>
  <p:tag name="KSO_WM_SLIDE_SUBTYPE" val="picTxt"/>
  <p:tag name="KSO_WM_SLIDE_SIZE" val="627.12*288.72"/>
  <p:tag name="KSO_WM_SLIDE_POSITION" val="225.1*171.6"/>
  <p:tag name="KSO_WM_SLIDE_LAYOUT" val="a_d_l"/>
  <p:tag name="KSO_WM_SLIDE_LAYOUT_CNT" val="1_1_1"/>
  <p:tag name="KSO_WM_SPECIAL_SOURCE" val="bdnull"/>
  <p:tag name="KSO_WM_DIAGRAM_GROUP_CODE" val="l1-1"/>
  <p:tag name="KSO_WM_SLIDE_DIAGTYPE" val="l"/>
  <p:tag name="KSO_WM_TEMPLATE_INDEX" val="20232485"/>
  <p:tag name="KSO_WM_TEMPLATE_SUBCATEGORY" val="0"/>
  <p:tag name="KSO_WM_SLIDE_INDEX" val="1"/>
  <p:tag name="KSO_WM_TAG_VERSION" val="3.0"/>
  <p:tag name="KSO_WM_SLIDE_ID" val="custom20232485_1"/>
  <p:tag name="KSO_WM_SLIDE_ITEM_CNT" val="2"/>
  <p:tag name="CP_OUTLINE_TITLE" val="系统概述"/>
  <p:tag name="CP_OUTLINE_TYPE" val="pt_text"/>
</p:tagLst>
</file>

<file path=ppt/tags/tag12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d"/>
  <p:tag name="KSO_WM_UNIT_INDEX" val="1"/>
  <p:tag name="KSO_WM_UNIT_ID" val="custom20233600_1*d*1"/>
  <p:tag name="KSO_WM_TEMPLATE_CATEGORY" val="custom"/>
  <p:tag name="KSO_WM_TEMPLATE_INDEX" val="20233600"/>
  <p:tag name="KSO_WM_UNIT_LAYERLEVEL" val="1"/>
  <p:tag name="KSO_WM_TAG_VERSION" val="3.0"/>
  <p:tag name="KSO_WM_BEAUTIFY_FLAG" val="#wm#"/>
  <p:tag name="KSO_WM_UNIT_VALUE" val="1904*3384"/>
  <p:tag name="KSO_WM_UNIT_PICTURE_SUBTYPE" val="a"/>
  <p:tag name="MH_PIC_SOURCE_TYPE" val="generate_slide_ai*VCG41N1221423619*gallery_gallery_ai_v2.0.6_ONLINE*e08278b57b671150169a2662d96f2658-slide-4"/>
</p:tagLst>
</file>

<file path=ppt/tags/tag12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2"/>
  <p:tag name="KSO_WM_UNIT_ID" val="custom20233600_1*i*2"/>
  <p:tag name="KSO_WM_TEMPLATE_CATEGORY" val="custom"/>
  <p:tag name="KSO_WM_TEMPLATE_INDEX" val="20233600"/>
  <p:tag name="KSO_WM_UNIT_LAYERLEVEL" val="1"/>
  <p:tag name="KSO_WM_TAG_VERSION" val="3.0"/>
  <p:tag name="KSO_WM_BEAUTIFY_FLAG" val="#wm#"/>
</p:tagLst>
</file>

<file path=ppt/tags/tag129.xml><?xml version="1.0" encoding="utf-8"?>
<p:tagLst xmlns:p="http://schemas.openxmlformats.org/presentationml/2006/main">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custom20233600_1*a*1"/>
  <p:tag name="KSO_WM_TEMPLATE_CATEGORY" val="custom"/>
  <p:tag name="KSO_WM_TEMPLATE_INDEX" val="20233600"/>
  <p:tag name="KSO_WM_UNIT_LAYERLEVEL" val="1"/>
  <p:tag name="KSO_WM_TAG_VERSION" val="3.0"/>
  <p:tag name="KSO_WM_BEAUTIFY_FLAG" val="#wm#"/>
  <p:tag name="KSO_WM_DIAGRAM_GROUP_CODE" val="l1-1"/>
  <p:tag name="KSO_WM_UNIT_PRESET_TEXT" val="单击此处添加标题"/>
  <p:tag name="KSO_WM_UNIT_TEXT_TYPE" val="1"/>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13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2"/>
  <p:tag name="KSO_WM_UNIT_ID" val="diagram20233660_1*l_h_i*1_2_2"/>
  <p:tag name="KSO_WM_TEMPLATE_CATEGORY" val="diagram"/>
  <p:tag name="KSO_WM_TEMPLATE_INDEX" val="20233660"/>
  <p:tag name="KSO_WM_UNIT_LAYERLEVEL" val="1_1_1"/>
  <p:tag name="KSO_WM_TAG_VERSION" val="3.0"/>
  <p:tag name="KSO_WM_BEAUTIFY_FLAG" val="#wm#"/>
  <p:tag name="KSO_WM_DIAGRAM_VERSION" val="3"/>
  <p:tag name="KSO_WM_DIAGRAM_COLOR_TRICK" val="2"/>
  <p:tag name="KSO_WM_DIAGRAM_COLOR_TEXT_CAN_REMOVE" val="n"/>
  <p:tag name="KSO_WM_UNIT_FILL_TYPE" val="1"/>
  <p:tag name="KSO_WM_UNIT_FILL_FORE_SCHEMECOLOR_INDEX" val="6"/>
  <p:tag name="KSO_WM_UNIT_FILL_FORE_SCHEMECOLOR_INDEX_BRIGHTNESS" val="0"/>
  <p:tag name="KSO_WM_DIAGRAM_MAX_ITEMCNT" val="3"/>
  <p:tag name="KSO_WM_DIAGRAM_MIN_ITEMCNT" val="2"/>
  <p:tag name="KSO_WM_DIAGRAM_VIRTUALLY_FRAME" val="{&quot;height&quot;:113.5999984741211,&quot;width&quot;:836.7168579101562}"/>
  <p:tag name="KSO_WM_DIAGRAM_COLOR_MATCH_VALUE" val="{&quot;shape&quot;:{&quot;fill&quot;:{&quot;solid&quot;:{&quot;brightness&quot;:0,&quot;colorType&quot;:1,&quot;foreColorIndex&quot;:6,&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13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2"/>
  <p:tag name="KSO_WM_UNIT_ID" val="diagram20233660_1*l_h_i*1_1_2"/>
  <p:tag name="KSO_WM_TEMPLATE_CATEGORY" val="diagram"/>
  <p:tag name="KSO_WM_TEMPLATE_INDEX" val="20233660"/>
  <p:tag name="KSO_WM_UNIT_LAYERLEVEL" val="1_1_1"/>
  <p:tag name="KSO_WM_TAG_VERSION" val="3.0"/>
  <p:tag name="KSO_WM_BEAUTIFY_FLAG" val="#wm#"/>
  <p:tag name="KSO_WM_DIAGRAM_VERSION" val="3"/>
  <p:tag name="KSO_WM_DIAGRAM_COLOR_TRICK" val="2"/>
  <p:tag name="KSO_WM_DIAGRAM_COLOR_TEXT_CAN_REMOVE" val="n"/>
  <p:tag name="KSO_WM_UNIT_FILL_TYPE" val="1"/>
  <p:tag name="KSO_WM_UNIT_FILL_FORE_SCHEMECOLOR_INDEX" val="5"/>
  <p:tag name="KSO_WM_UNIT_FILL_FORE_SCHEMECOLOR_INDEX_BRIGHTNESS" val="0"/>
  <p:tag name="KSO_WM_DIAGRAM_MAX_ITEMCNT" val="3"/>
  <p:tag name="KSO_WM_DIAGRAM_MIN_ITEMCNT" val="2"/>
  <p:tag name="KSO_WM_DIAGRAM_VIRTUALLY_FRAME" val="{&quot;height&quot;:113.5999984741211,&quot;width&quot;:836.7168579101562}"/>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132.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1_1"/>
  <p:tag name="KSO_WM_UNIT_ID" val="diagram20233660_1*l_h_f*1_1_1"/>
  <p:tag name="KSO_WM_TEMPLATE_CATEGORY" val="diagram"/>
  <p:tag name="KSO_WM_TEMPLATE_INDEX" val="20233660"/>
  <p:tag name="KSO_WM_UNIT_LAYERLEVEL" val="1_1_1"/>
  <p:tag name="KSO_WM_TAG_VERSION" val="3.0"/>
  <p:tag name="KSO_WM_UNIT_TEXT_FILL_FORE_SCHEMECOLOR_INDEX_BRIGHTNESS" val="0.35"/>
  <p:tag name="KSO_WM_DIAGRAM_GROUP_CODE" val="l1-1"/>
  <p:tag name="KSO_WM_DIAGRAM_MAX_ITEMCNT" val="3"/>
  <p:tag name="KSO_WM_DIAGRAM_MIN_ITEMCNT" val="2"/>
  <p:tag name="KSO_WM_DIAGRAM_VIRTUALLY_FRAME" val="{&quot;height&quot;:113.5999984741211,&quot;width&quot;:836.716857910156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 name="KSO_WM_UNIT_TEXT_TYPE" val="1"/>
  <p:tag name="KSO_WM_BEAUTIFY_FLAG" val="#wm#"/>
  <p:tag name="KSO_WM_DIAGRAM_VERSION" val="3"/>
  <p:tag name="KSO_WM_DIAGRAM_COLOR_TRICK" val="2"/>
  <p:tag name="KSO_WM_DIAGRAM_COLOR_TEXT_CAN_REMOVE" val="n"/>
  <p:tag name="KSO_WM_UNIT_PRESET_TEXT" val="单击此处添加文本具体内容，简明阐述您的观点。根据需要可增减文字，以便观者准确理解您传达的思想。单击此处添加文本具体内容简明地阐述您的观点。"/>
  <p:tag name="KSO_WM_UNIT_TEXT_FILL_FORE_SCHEMECOLOR_INDEX" val="1"/>
  <p:tag name="KSO_WM_UNIT_TEXT_FILL_TYPE" val="1"/>
</p:tagLst>
</file>

<file path=ppt/tags/tag133.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1_1"/>
  <p:tag name="KSO_WM_UNIT_ID" val="diagram20233660_1*l_h_a*1_1_1"/>
  <p:tag name="KSO_WM_TEMPLATE_CATEGORY" val="diagram"/>
  <p:tag name="KSO_WM_TEMPLATE_INDEX" val="20233660"/>
  <p:tag name="KSO_WM_UNIT_LAYERLEVEL" val="1_1_1"/>
  <p:tag name="KSO_WM_TAG_VERSION" val="3.0"/>
  <p:tag name="KSO_WM_UNIT_TEXT_FILL_FORE_SCHEMECOLOR_INDEX_BRIGHTNESS" val="0.15"/>
  <p:tag name="KSO_WM_DIAGRAM_GROUP_CODE" val="l1-1"/>
  <p:tag name="KSO_WM_DIAGRAM_MAX_ITEMCNT" val="3"/>
  <p:tag name="KSO_WM_DIAGRAM_MIN_ITEMCNT" val="2"/>
  <p:tag name="KSO_WM_DIAGRAM_VIRTUALLY_FRAME" val="{&quot;height&quot;:113.5999984741211,&quot;width&quot;:836.716857910156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 name="KSO_WM_UNIT_TEXT_TYPE" val="1"/>
  <p:tag name="KSO_WM_BEAUTIFY_FLAG" val="#wm#"/>
  <p:tag name="KSO_WM_DIAGRAM_VERSION" val="3"/>
  <p:tag name="KSO_WM_DIAGRAM_COLOR_TRICK" val="2"/>
  <p:tag name="KSO_WM_DIAGRAM_COLOR_TEXT_CAN_REMOVE" val="n"/>
  <p:tag name="KSO_WM_UNIT_PRESET_TEXT" val="单击此处添加标题"/>
  <p:tag name="KSO_WM_UNIT_TEXT_FILL_FORE_SCHEMECOLOR_INDEX" val="1"/>
  <p:tag name="KSO_WM_UNIT_TEXT_FILL_TYPE" val="1"/>
</p:tagLst>
</file>

<file path=ppt/tags/tag134.xml><?xml version="1.0" encoding="utf-8"?>
<p:tagLst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UNIT_TYPE" val="l_h_i"/>
  <p:tag name="KSO_WM_UNIT_INDEX" val="1_1_1"/>
  <p:tag name="KSO_WM_UNIT_ID" val="diagram20233660_1*l_h_i*1_1_1"/>
  <p:tag name="KSO_WM_TEMPLATE_CATEGORY" val="diagram"/>
  <p:tag name="KSO_WM_TEMPLATE_INDEX" val="20233660"/>
  <p:tag name="KSO_WM_UNIT_LAYERLEVEL" val="1_1_1"/>
  <p:tag name="KSO_WM_TAG_VERSION" val="3.0"/>
  <p:tag name="KSO_WM_UNIT_TEXT_FILL_FORE_SCHEMECOLOR_INDEX_BRIGHTNESS" val="0.15"/>
  <p:tag name="KSO_WM_DIAGRAM_GROUP_CODE" val="l1-1"/>
  <p:tag name="KSO_WM_DIAGRAM_MAX_ITEMCNT" val="3"/>
  <p:tag name="KSO_WM_DIAGRAM_MIN_ITEMCNT" val="2"/>
  <p:tag name="KSO_WM_DIAGRAM_VIRTUALLY_FRAME" val="{&quot;height&quot;:113.5999984741211,&quot;width&quot;:836.716857910156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 name="KSO_WM_UNIT_SUBTYPE" val="d"/>
  <p:tag name="KSO_WM_BEAUTIFY_FLAG" val="#wm#"/>
  <p:tag name="KSO_WM_DIAGRAM_VERSION" val="3"/>
  <p:tag name="KSO_WM_DIAGRAM_COLOR_TRICK" val="2"/>
  <p:tag name="KSO_WM_DIAGRAM_COLOR_TEXT_CAN_REMOVE" val="n"/>
  <p:tag name="KSO_WM_UNIT_TEXT_FILL_FORE_SCHEMECOLOR_INDEX" val="1"/>
  <p:tag name="KSO_WM_UNIT_TEXT_FILL_TYPE" val="1"/>
</p:tagLst>
</file>

<file path=ppt/tags/tag135.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2_1"/>
  <p:tag name="KSO_WM_UNIT_ID" val="diagram20233660_1*l_h_f*1_2_1"/>
  <p:tag name="KSO_WM_TEMPLATE_CATEGORY" val="diagram"/>
  <p:tag name="KSO_WM_TEMPLATE_INDEX" val="20233660"/>
  <p:tag name="KSO_WM_UNIT_LAYERLEVEL" val="1_1_1"/>
  <p:tag name="KSO_WM_TAG_VERSION" val="3.0"/>
  <p:tag name="KSO_WM_UNIT_TEXT_FILL_FORE_SCHEMECOLOR_INDEX_BRIGHTNESS" val="0.35"/>
  <p:tag name="KSO_WM_DIAGRAM_GROUP_CODE" val="l1-1"/>
  <p:tag name="KSO_WM_DIAGRAM_MAX_ITEMCNT" val="3"/>
  <p:tag name="KSO_WM_DIAGRAM_MIN_ITEMCNT" val="2"/>
  <p:tag name="KSO_WM_DIAGRAM_VIRTUALLY_FRAME" val="{&quot;height&quot;:113.5999984741211,&quot;width&quot;:836.716857910156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 name="KSO_WM_UNIT_TEXT_TYPE" val="1"/>
  <p:tag name="KSO_WM_BEAUTIFY_FLAG" val="#wm#"/>
  <p:tag name="KSO_WM_DIAGRAM_VERSION" val="3"/>
  <p:tag name="KSO_WM_DIAGRAM_COLOR_TRICK" val="2"/>
  <p:tag name="KSO_WM_DIAGRAM_COLOR_TEXT_CAN_REMOVE" val="n"/>
  <p:tag name="KSO_WM_UNIT_PRESET_TEXT" val="单击此处添加文本具体内容，简明阐述您的观点。根据需要可增减文字，以便观者准确理解您传达的思想。单击此处添加文本具体内容简明地阐述您的观点。&#10;"/>
  <p:tag name="KSO_WM_UNIT_TEXT_FILL_FORE_SCHEMECOLOR_INDEX" val="1"/>
  <p:tag name="KSO_WM_UNIT_TEXT_FILL_TYPE" val="1"/>
</p:tagLst>
</file>

<file path=ppt/tags/tag136.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2_1"/>
  <p:tag name="KSO_WM_UNIT_ID" val="diagram20233660_1*l_h_a*1_2_1"/>
  <p:tag name="KSO_WM_TEMPLATE_CATEGORY" val="diagram"/>
  <p:tag name="KSO_WM_TEMPLATE_INDEX" val="20233660"/>
  <p:tag name="KSO_WM_UNIT_LAYERLEVEL" val="1_1_1"/>
  <p:tag name="KSO_WM_TAG_VERSION" val="3.0"/>
  <p:tag name="KSO_WM_UNIT_TEXT_FILL_FORE_SCHEMECOLOR_INDEX_BRIGHTNESS" val="0.15"/>
  <p:tag name="KSO_WM_DIAGRAM_GROUP_CODE" val="l1-1"/>
  <p:tag name="KSO_WM_DIAGRAM_MAX_ITEMCNT" val="3"/>
  <p:tag name="KSO_WM_DIAGRAM_MIN_ITEMCNT" val="2"/>
  <p:tag name="KSO_WM_DIAGRAM_VIRTUALLY_FRAME" val="{&quot;height&quot;:113.5999984741211,&quot;width&quot;:836.716857910156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6,&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 name="KSO_WM_UNIT_TEXT_TYPE" val="1"/>
  <p:tag name="KSO_WM_BEAUTIFY_FLAG" val="#wm#"/>
  <p:tag name="KSO_WM_DIAGRAM_VERSION" val="3"/>
  <p:tag name="KSO_WM_DIAGRAM_COLOR_TRICK" val="2"/>
  <p:tag name="KSO_WM_DIAGRAM_COLOR_TEXT_CAN_REMOVE" val="n"/>
  <p:tag name="KSO_WM_UNIT_PRESET_TEXT" val="单击此处添加标题"/>
  <p:tag name="KSO_WM_UNIT_TEXT_FILL_FORE_SCHEMECOLOR_INDEX" val="1"/>
  <p:tag name="KSO_WM_UNIT_TEXT_FILL_TYPE" val="1"/>
</p:tagLst>
</file>

<file path=ppt/tags/tag137.xml><?xml version="1.0" encoding="utf-8"?>
<p:tagLst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UNIT_TYPE" val="l_h_i"/>
  <p:tag name="KSO_WM_UNIT_INDEX" val="1_2_1"/>
  <p:tag name="KSO_WM_UNIT_ID" val="diagram20233660_1*l_h_i*1_2_1"/>
  <p:tag name="KSO_WM_TEMPLATE_CATEGORY" val="diagram"/>
  <p:tag name="KSO_WM_TEMPLATE_INDEX" val="20233660"/>
  <p:tag name="KSO_WM_UNIT_LAYERLEVEL" val="1_1_1"/>
  <p:tag name="KSO_WM_TAG_VERSION" val="3.0"/>
  <p:tag name="KSO_WM_UNIT_TEXT_FILL_FORE_SCHEMECOLOR_INDEX_BRIGHTNESS" val="0.15"/>
  <p:tag name="KSO_WM_DIAGRAM_GROUP_CODE" val="l1-1"/>
  <p:tag name="KSO_WM_DIAGRAM_MAX_ITEMCNT" val="3"/>
  <p:tag name="KSO_WM_DIAGRAM_MIN_ITEMCNT" val="2"/>
  <p:tag name="KSO_WM_DIAGRAM_VIRTUALLY_FRAME" val="{&quot;height&quot;:113.5999984741211,&quot;width&quot;:836.716857910156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6,&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 name="KSO_WM_UNIT_SUBTYPE" val="d"/>
  <p:tag name="KSO_WM_BEAUTIFY_FLAG" val="#wm#"/>
  <p:tag name="KSO_WM_DIAGRAM_VERSION" val="3"/>
  <p:tag name="KSO_WM_DIAGRAM_COLOR_TRICK" val="2"/>
  <p:tag name="KSO_WM_DIAGRAM_COLOR_TEXT_CAN_REMOVE" val="n"/>
  <p:tag name="KSO_WM_UNIT_TEXT_FILL_FORE_SCHEMECOLOR_INDEX" val="1"/>
  <p:tag name="KSO_WM_UNIT_TEXT_FILL_TYPE" val="1"/>
</p:tagLst>
</file>

<file path=ppt/tags/tag138.xml><?xml version="1.0" encoding="utf-8"?>
<p:tagLst xmlns:p="http://schemas.openxmlformats.org/presentationml/2006/main">
  <p:tag name="KSO_WM_SLIDE_ID" val="custom20233600_1"/>
  <p:tag name="KSO_WM_TEMPLATE_SUBCATEGORY" val="0"/>
  <p:tag name="KSO_WM_TEMPLATE_MASTER_TYPE" val="0"/>
  <p:tag name="KSO_WM_TEMPLATE_COLOR_TYPE" val="0"/>
  <p:tag name="KSO_WM_SLIDE_ITEM_CNT" val="3"/>
  <p:tag name="KSO_WM_SLIDE_INDEX" val="1"/>
  <p:tag name="KSO_WM_TAG_VERSION" val="3.0"/>
  <p:tag name="KSO_WM_BEAUTIFY_FLAG" val="#wm#"/>
  <p:tag name="KSO_WM_TEMPLATE_CATEGORY" val="custom"/>
  <p:tag name="KSO_WM_TEMPLATE_INDEX" val="20233600"/>
  <p:tag name="KSO_WM_SLIDE_TYPE" val="text"/>
  <p:tag name="KSO_WM_SLIDE_SUBTYPE" val="picTxt"/>
  <p:tag name="KSO_WM_SLIDE_SIZE" val="836.717*113.503"/>
  <p:tag name="KSO_WM_SLIDE_POSITION" val="95.3*366.497"/>
  <p:tag name="KSO_WM_SLIDE_LAYOUT" val="a_d_l"/>
  <p:tag name="KSO_WM_SLIDE_LAYOUT_CNT" val="1_1_1"/>
  <p:tag name="KSO_WM_SPECIAL_SOURCE" val="bdnull"/>
  <p:tag name="KSO_WM_DIAGRAM_GROUP_CODE" val="l1-1"/>
  <p:tag name="KSO_WM_SLIDE_DIAGTYPE" val="l"/>
  <p:tag name="CP_OUTLINE_TITLE" val="系统概述"/>
  <p:tag name="CP_OUTLINE_TYPE" val="pt_text"/>
</p:tagLst>
</file>

<file path=ppt/tags/tag139.xml><?xml version="1.0" encoding="utf-8"?>
<p:tagLst xmlns:p="http://schemas.openxmlformats.org/presentationml/2006/main">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diagram20233144_3*a*1"/>
  <p:tag name="KSO_WM_TEMPLATE_CATEGORY" val="diagram"/>
  <p:tag name="KSO_WM_TEMPLATE_INDEX" val="20233144"/>
  <p:tag name="KSO_WM_UNIT_LAYERLEVEL" val="1"/>
  <p:tag name="KSO_WM_TAG_VERSION" val="3.0"/>
  <p:tag name="KSO_WM_BEAUTIFY_FLAG" val="#wm#"/>
  <p:tag name="KSO_WM_DIAGRAM_GROUP_CODE" val="l1-1"/>
  <p:tag name="KSO_WM_UNIT_PRESET_TEXT" val="单击此处添加标题"/>
  <p:tag name="KSO_WM_UNIT_TEXT_TYPE" val="1"/>
</p:tagLst>
</file>

<file path=ppt/tags/tag14.xml><?xml version="1.0" encoding="utf-8"?>
<p:tagLst xmlns:p="http://schemas.openxmlformats.org/presentationml/2006/main">
  <p:tag name="KSO_WM_TEMPLATE_SUBCATEGORY" val="29"/>
  <p:tag name="KSO_WM_TEMPLATE_MASTER_TYPE" val="0"/>
  <p:tag name="KSO_WM_TEMPLATE_COLOR_TYPE" val="0"/>
  <p:tag name="KSO_WM_TAG_VERSION" val="3.0"/>
  <p:tag name="KSO_WM_BEAUTIFY_FLAG" val="#wm#"/>
  <p:tag name="KSO_WM_TEMPLATE_CATEGORY" val="custom"/>
  <p:tag name="KSO_WM_TEMPLATE_INDEX" val="20233299"/>
  <p:tag name="KSO_WM_TEMPLATE_THUMBS_INDEX" val="1、9"/>
</p:tagLst>
</file>

<file path=ppt/tags/tag14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33144_2*l_h_i*1_3_2"/>
  <p:tag name="KSO_WM_TEMPLATE_CATEGORY" val="diagram"/>
  <p:tag name="KSO_WM_TEMPLATE_INDEX" val="20233144"/>
  <p:tag name="KSO_WM_UNIT_LAYERLEVEL" val="1_1_1"/>
  <p:tag name="KSO_WM_TAG_VERSION" val="3.0"/>
  <p:tag name="KSO_WM_BEAUTIFY_FLAG" val="#wm#"/>
  <p:tag name="KSO_WM_UNIT_TYPE" val="l_h_i"/>
  <p:tag name="KSO_WM_UNIT_INDEX" val="1_3_2"/>
  <p:tag name="KSO_WM_DIAGRAM_VERSION" val="3"/>
  <p:tag name="KSO_WM_DIAGRAM_COLOR_TRICK" val="1"/>
  <p:tag name="KSO_WM_DIAGRAM_COLOR_TEXT_CAN_REMOVE" val="n"/>
  <p:tag name="KSO_WM_UNIT_FILL_TYPE" val="3"/>
  <p:tag name="KSO_WM_DIAGRAM_MAX_ITEMCNT" val="4"/>
  <p:tag name="KSO_WM_DIAGRAM_MIN_ITEMCNT" val="2"/>
  <p:tag name="KSO_WM_DIAGRAM_VIRTUALLY_FRAME" val="{&quot;height&quot;:389.29998779296875,&quot;width&quot;:850.4000244140625}"/>
  <p:tag name="KSO_WM_DIAGRAM_COLOR_MATCH_VALUE" val="{&quot;shape&quot;:{&quot;fill&quot;:{&quot;gradient&quot;:[{&quot;brightness&quot;:0,&quot;colorType&quot;:1,&quot;foreColorIndex&quot;:5,&quot;pos&quot;:0,&quot;transparency&quot;:1},{&quot;brightness&quot;:0,&quot;colorType&quot;:1,&quot;foreColorIndex&quot;:5,&quot;pos&quot;:1,&quot;transparency&quot;:0.8999999761581421}],&quot;type&quot;:3},&quot;glow&quot;:{&quot;colorType&quot;:0},&quot;line&quot;:{&quot;type&quot;:0},&quot;shadow&quot;:{&quot;brightness&quot;:0,&quot;colorType&quot;:1,&quot;foreColorIndex&quot;:5,&quot;transparency&quot;:0.8999999761581421},&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14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33144_2*l_h_d*1_3_1"/>
  <p:tag name="KSO_WM_TEMPLATE_CATEGORY" val="diagram"/>
  <p:tag name="KSO_WM_TEMPLATE_INDEX" val="20233144"/>
  <p:tag name="KSO_WM_UNIT_LAYERLEVEL" val="1_1_1"/>
  <p:tag name="KSO_WM_TAG_VERSION" val="3.0"/>
  <p:tag name="KSO_WM_UNIT_TYPE" val="l_h_d"/>
  <p:tag name="KSO_WM_UNIT_INDEX" val="1_3_1"/>
  <p:tag name="KSO_WM_UNIT_VALUE" val="404*360"/>
  <p:tag name="KSO_WM_DIAGRAM_MAX_ITEMCNT" val="4"/>
  <p:tag name="KSO_WM_DIAGRAM_MIN_ITEMCNT" val="2"/>
  <p:tag name="KSO_WM_DIAGRAM_VIRTUALLY_FRAME" val="{&quot;height&quot;:389.29998779296875,&quot;width&quot;:850.4000244140625}"/>
  <p:tag name="KSO_WM_DIAGRAM_COLOR_MATCH_VALUE" val="{&quot;shape&quot;:{&quot;fill&quot;:{&quot;solid&quot;:{&quot;brightness&quot;:0,&quot;colorType&quot;:1,&quot;foreColorIndex&quot;:5,&quot;transparency&quot;:0},&quot;type&quot;:1},&quot;glow&quot;:{&quot;colorType&quot;:0},&quot;line&quot;:{&quot;solidLine&quot;:{&quot;brightness&quot;:0,&quot;colorType&quot;:1,&quot;foreColorIndex&quot;:5,&quot;transparency&quot;:0.550000011920929},&quot;type&quot;:1},&quot;shadow&quot;:{&quot;brightness&quot;:-0.25,&quot;colorType&quot;:1,&quot;foreColorIndex&quot;:5,&quot;transparency&quot;:0.8799999952316284},&quot;threeD&quot;:{&quot;curvedSurface&quot;:{&quot;brightness&quot;:0,&quot;colorType&quot;:2,&quot;rgb&quot;:&quot;#000000&quot;},&quot;depth&quot;:{&quot;colorType&quot;:0}}},&quot;text&quot;:{&quot;fill&quot;:{},&quot;glow&quot;:{},&quot;line&quot;:{},&quot;shadow&quot;:{},&quot;threeD&quot;:{}}}"/>
  <p:tag name="KSO_WM_BEAUTIFY_FLAG" val="#wm#"/>
  <p:tag name="KSO_WM_DIAGRAM_VERSION" val="3"/>
  <p:tag name="KSO_WM_DIAGRAM_COLOR_TRICK" val="1"/>
  <p:tag name="KSO_WM_DIAGRAM_COLOR_TEXT_CAN_REMOVE" val="n"/>
  <p:tag name="KSO_WM_UNIT_FILL_TYPE" val="1"/>
  <p:tag name="KSO_WM_UNIT_FILL_FORE_SCHEMECOLOR_INDEX" val="5"/>
  <p:tag name="KSO_WM_UNIT_FILL_FORE_SCHEMECOLOR_INDEX_BRIGHTNESS" val="0"/>
  <p:tag name="KSO_WM_UNIT_LINE_FORE_SCHEMECOLOR_INDEX" val="5"/>
  <p:tag name="KSO_WM_UNIT_PICTURE_SUBTYPE" val="b"/>
  <p:tag name="MH_PIC_SOURCE_TYPE" val="generate_slide_ai*VCG41N535523908*gallery_gallery_ai_v2.0.6_ONLINE*e08278b57b671150169a2662d96f2658-slide-5"/>
</p:tagLst>
</file>

<file path=ppt/tags/tag142.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3_1"/>
  <p:tag name="KSO_WM_UNIT_ID" val="diagram20233144_2*l_h_f*1_3_1"/>
  <p:tag name="KSO_WM_TEMPLATE_CATEGORY" val="diagram"/>
  <p:tag name="KSO_WM_TEMPLATE_INDEX" val="20233144"/>
  <p:tag name="KSO_WM_UNIT_LAYERLEVEL" val="1_1_1"/>
  <p:tag name="KSO_WM_TAG_VERSION" val="3.0"/>
  <p:tag name="KSO_WM_BEAUTIFY_FLAG" val="#wm#"/>
  <p:tag name="KSO_WM_DIAGRAM_GROUP_CODE" val="l1-1"/>
  <p:tag name="KSO_WM_DIAGRAM_VERSION" val="3"/>
  <p:tag name="KSO_WM_DIAGRAM_COLOR_TRICK" val="1"/>
  <p:tag name="KSO_WM_DIAGRAM_COLOR_TEXT_CAN_REMOVE" val="n"/>
  <p:tag name="KSO_WM_UNIT_PRESET_TEXT" val="单击此处添加文本具体内容，简明扼要地阐述您的观点。根据需要可酌情增减文字"/>
  <p:tag name="KSO_WM_UNIT_TEXT_FILL_FORE_SCHEMECOLOR_INDEX" val="1"/>
  <p:tag name="KSO_WM_UNIT_TEXT_FILL_TYPE" val="1"/>
  <p:tag name="KSO_WM_UNIT_TEXT_TYPE" val="1"/>
  <p:tag name="KSO_WM_DIAGRAM_MAX_ITEMCNT" val="4"/>
  <p:tag name="KSO_WM_DIAGRAM_MIN_ITEMCNT" val="2"/>
  <p:tag name="KSO_WM_DIAGRAM_VIRTUALLY_FRAME" val="{&quot;height&quot;:389.29998779296875,&quot;width&quot;:850.40002441406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LAYER_COUNT" val="1"/>
</p:tagLst>
</file>

<file path=ppt/tags/tag143.xml><?xml version="1.0" encoding="utf-8"?>
<p:tagLst xmlns:p="http://schemas.openxmlformats.org/presentationml/2006/main">
  <p:tag name="KSO_WM_UNIT_ISCONTENTSTITLE" val="0"/>
  <p:tag name="KSO_WM_UNIT_ISNUMDGMTITLE" val="0"/>
  <p:tag name="KSO_WM_UNIT_NOCLEAR" val="0"/>
  <p:tag name="KSO_WM_UNIT_VALUE" val="8"/>
  <p:tag name="KSO_WM_UNIT_HIGHLIGHT" val="0"/>
  <p:tag name="KSO_WM_UNIT_COMPATIBLE" val="0"/>
  <p:tag name="KSO_WM_UNIT_DIAGRAM_ISNUMVISUAL" val="0"/>
  <p:tag name="KSO_WM_UNIT_DIAGRAM_ISREFERUNIT" val="0"/>
  <p:tag name="KSO_WM_UNIT_TYPE" val="l_h_a"/>
  <p:tag name="KSO_WM_TEMPLATE_CATEGORY" val="diagram"/>
  <p:tag name="KSO_WM_TEMPLATE_INDEX" val="20233144"/>
  <p:tag name="KSO_WM_UNIT_LAYERLEVEL" val="1_1_1"/>
  <p:tag name="KSO_WM_TAG_VERSION" val="3.0"/>
  <p:tag name="KSO_WM_DIAGRAM_MAX_ITEMCNT" val="4"/>
  <p:tag name="KSO_WM_DIAGRAM_MIN_ITEMCNT" val="2"/>
  <p:tag name="KSO_WM_DIAGRAM_VIRTUALLY_FRAME" val="{&quot;height&quot;:389.29998779296875,&quot;width&quot;:850.40002441406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ID" val="diagram20233144_2*l_h_a*1_3_1"/>
  <p:tag name="KSO_WM_UNIT_INDEX" val="1_3_1"/>
  <p:tag name="KSO_WM_DIAGRAM_GROUP_CODE" val="l1-1"/>
  <p:tag name="KSO_WM_UNIT_TEXT_TYPE" val="1"/>
  <p:tag name="KSO_WM_BEAUTIFY_FLAG" val="#wm#"/>
  <p:tag name="KSO_WM_DIAGRAM_VERSION" val="3"/>
  <p:tag name="KSO_WM_DIAGRAM_COLOR_TRICK" val="1"/>
  <p:tag name="KSO_WM_DIAGRAM_COLOR_TEXT_CAN_REMOVE" val="n"/>
  <p:tag name="KSO_WM_UNIT_PRESET_TEXT" val="单击添加标题"/>
  <p:tag name="KSO_WM_UNIT_TEXT_FILL_FORE_SCHEMECOLOR_INDEX" val="1"/>
  <p:tag name="KSO_WM_UNIT_TEXT_FILL_TYPE" val="1"/>
</p:tagLst>
</file>

<file path=ppt/tags/tag14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33144_2*l_h_i*1_3_1"/>
  <p:tag name="KSO_WM_TEMPLATE_CATEGORY" val="diagram"/>
  <p:tag name="KSO_WM_TEMPLATE_INDEX" val="20233144"/>
  <p:tag name="KSO_WM_UNIT_LAYERLEVEL" val="1_1_1"/>
  <p:tag name="KSO_WM_TAG_VERSION" val="3.0"/>
  <p:tag name="KSO_WM_BEAUTIFY_FLAG" val="#wm#"/>
  <p:tag name="KSO_WM_UNIT_TYPE" val="l_h_i"/>
  <p:tag name="KSO_WM_UNIT_INDEX" val="1_3_1"/>
  <p:tag name="KSO_WM_DIAGRAM_VERSION" val="3"/>
  <p:tag name="KSO_WM_DIAGRAM_COLOR_TRICK" val="1"/>
  <p:tag name="KSO_WM_DIAGRAM_COLOR_TEXT_CAN_REMOVE" val="n"/>
  <p:tag name="KSO_WM_DIAGRAM_MAX_ITEMCNT" val="4"/>
  <p:tag name="KSO_WM_DIAGRAM_MIN_ITEMCNT" val="2"/>
  <p:tag name="KSO_WM_DIAGRAM_VIRTUALLY_FRAME" val="{&quot;height&quot;:389.29998779296875,&quot;width&quot;:850.4000244140625}"/>
  <p:tag name="KSO_WM_DIAGRAM_COLOR_MATCH_VALUE" val="{&quot;shape&quot;:{&quot;fill&quot;:{&quot;type&quot;:0},&quot;glow&quot;:{&quot;colorType&quot;:0},&quot;line&quot;:{&quot;gradient&quot;:[{&quot;brightness&quot;:0,&quot;colorType&quot;:1,&quot;foreColorIndex&quot;:5,&quot;pos&quot;:0,&quot;transparency&quot;:0},{&quot;brightness&quot;:0,&quot;colorType&quot;:1,&quot;foreColorIndex&quot;:5,&quot;pos&quot;:1,&quot;transparency&quot;:0.7400000095367432}],&quot;type&quot;:2},&quot;shadow&quot;:{&quot;brightness&quot;:-0.25,&quot;colorType&quot;:1,&quot;foreColorIndex&quot;:5,&quot;transparency&quot;:0.800000011920929},&quot;threeD&quot;:{&quot;curvedSurface&quot;:{&quot;brightness&quot;:0,&quot;colorType&quot;:2,&quot;rgb&quot;:&quot;#000000&quot;},&quot;depth&quot;:{&quot;colorType&quot;:0}}},&quot;text&quot;:{&quot;fill&quot;:{},&quot;glow&quot;:{},&quot;line&quot;:{},&quot;shadow&quot;:{},&quot;threeD&quot;:{}}}"/>
</p:tagLst>
</file>

<file path=ppt/tags/tag14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33144_2*l_h_i*1_2_2"/>
  <p:tag name="KSO_WM_TEMPLATE_CATEGORY" val="diagram"/>
  <p:tag name="KSO_WM_TEMPLATE_INDEX" val="20233144"/>
  <p:tag name="KSO_WM_UNIT_LAYERLEVEL" val="1_1_1"/>
  <p:tag name="KSO_WM_TAG_VERSION" val="3.0"/>
  <p:tag name="KSO_WM_BEAUTIFY_FLAG" val="#wm#"/>
  <p:tag name="KSO_WM_UNIT_TYPE" val="l_h_i"/>
  <p:tag name="KSO_WM_UNIT_INDEX" val="1_2_2"/>
  <p:tag name="KSO_WM_DIAGRAM_VERSION" val="3"/>
  <p:tag name="KSO_WM_DIAGRAM_COLOR_TRICK" val="1"/>
  <p:tag name="KSO_WM_DIAGRAM_COLOR_TEXT_CAN_REMOVE" val="n"/>
  <p:tag name="KSO_WM_UNIT_FILL_TYPE" val="3"/>
  <p:tag name="KSO_WM_DIAGRAM_MAX_ITEMCNT" val="4"/>
  <p:tag name="KSO_WM_DIAGRAM_MIN_ITEMCNT" val="2"/>
  <p:tag name="KSO_WM_DIAGRAM_VIRTUALLY_FRAME" val="{&quot;height&quot;:389.29998779296875,&quot;width&quot;:850.4000244140625}"/>
  <p:tag name="KSO_WM_DIAGRAM_COLOR_MATCH_VALUE" val="{&quot;shape&quot;:{&quot;fill&quot;:{&quot;gradient&quot;:[{&quot;brightness&quot;:0,&quot;colorType&quot;:1,&quot;foreColorIndex&quot;:5,&quot;pos&quot;:0,&quot;transparency&quot;:1},{&quot;brightness&quot;:0,&quot;colorType&quot;:1,&quot;foreColorIndex&quot;:5,&quot;pos&quot;:1,&quot;transparency&quot;:0.8999999761581421}],&quot;type&quot;:3},&quot;glow&quot;:{&quot;colorType&quot;:0},&quot;line&quot;:{&quot;type&quot;:0},&quot;shadow&quot;:{&quot;brightness&quot;:0,&quot;colorType&quot;:1,&quot;foreColorIndex&quot;:5,&quot;transparency&quot;:0.8999999761581421},&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14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33144_2*l_h_d*1_2_1"/>
  <p:tag name="KSO_WM_TEMPLATE_CATEGORY" val="diagram"/>
  <p:tag name="KSO_WM_TEMPLATE_INDEX" val="20233144"/>
  <p:tag name="KSO_WM_UNIT_LAYERLEVEL" val="1_1_1"/>
  <p:tag name="KSO_WM_TAG_VERSION" val="3.0"/>
  <p:tag name="KSO_WM_UNIT_TYPE" val="l_h_d"/>
  <p:tag name="KSO_WM_UNIT_INDEX" val="1_2_1"/>
  <p:tag name="KSO_WM_UNIT_VALUE" val="404*360"/>
  <p:tag name="KSO_WM_DIAGRAM_MAX_ITEMCNT" val="4"/>
  <p:tag name="KSO_WM_DIAGRAM_MIN_ITEMCNT" val="2"/>
  <p:tag name="KSO_WM_DIAGRAM_VIRTUALLY_FRAME" val="{&quot;height&quot;:389.29998779296875,&quot;width&quot;:850.4000244140625}"/>
  <p:tag name="KSO_WM_DIAGRAM_COLOR_MATCH_VALUE" val="{&quot;shape&quot;:{&quot;fill&quot;:{&quot;solid&quot;:{&quot;brightness&quot;:0,&quot;colorType&quot;:1,&quot;foreColorIndex&quot;:5,&quot;transparency&quot;:0},&quot;type&quot;:1},&quot;glow&quot;:{&quot;colorType&quot;:0},&quot;line&quot;:{&quot;solidLine&quot;:{&quot;brightness&quot;:0,&quot;colorType&quot;:1,&quot;foreColorIndex&quot;:5,&quot;transparency&quot;:0.550000011920929},&quot;type&quot;:1},&quot;shadow&quot;:{&quot;brightness&quot;:-0.25,&quot;colorType&quot;:1,&quot;foreColorIndex&quot;:5,&quot;transparency&quot;:0.8799999952316284},&quot;threeD&quot;:{&quot;curvedSurface&quot;:{&quot;brightness&quot;:0,&quot;colorType&quot;:2,&quot;rgb&quot;:&quot;#000000&quot;},&quot;depth&quot;:{&quot;colorType&quot;:0}}},&quot;text&quot;:{&quot;fill&quot;:{},&quot;glow&quot;:{},&quot;line&quot;:{},&quot;shadow&quot;:{},&quot;threeD&quot;:{}}}"/>
  <p:tag name="KSO_WM_BEAUTIFY_FLAG" val="#wm#"/>
  <p:tag name="KSO_WM_DIAGRAM_VERSION" val="3"/>
  <p:tag name="KSO_WM_DIAGRAM_COLOR_TRICK" val="1"/>
  <p:tag name="KSO_WM_DIAGRAM_COLOR_TEXT_CAN_REMOVE" val="n"/>
  <p:tag name="KSO_WM_UNIT_FILL_TYPE" val="1"/>
  <p:tag name="KSO_WM_UNIT_FILL_FORE_SCHEMECOLOR_INDEX" val="5"/>
  <p:tag name="KSO_WM_UNIT_FILL_FORE_SCHEMECOLOR_INDEX_BRIGHTNESS" val="0"/>
  <p:tag name="KSO_WM_UNIT_LINE_FORE_SCHEMECOLOR_INDEX" val="5"/>
  <p:tag name="KSO_WM_UNIT_PICTURE_SUBTYPE" val="b"/>
  <p:tag name="MH_PIC_SOURCE_TYPE" val="generate_slide_ai*VCG211334989772*gallery_gallery_ai_v2.0.6_ONLINE*e08278b57b671150169a2662d96f2658-slide-5"/>
</p:tagLst>
</file>

<file path=ppt/tags/tag147.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2_1"/>
  <p:tag name="KSO_WM_UNIT_ID" val="diagram20233144_2*l_h_f*1_2_1"/>
  <p:tag name="KSO_WM_TEMPLATE_CATEGORY" val="diagram"/>
  <p:tag name="KSO_WM_TEMPLATE_INDEX" val="20233144"/>
  <p:tag name="KSO_WM_UNIT_LAYERLEVEL" val="1_1_1"/>
  <p:tag name="KSO_WM_TAG_VERSION" val="3.0"/>
  <p:tag name="KSO_WM_BEAUTIFY_FLAG" val="#wm#"/>
  <p:tag name="KSO_WM_DIAGRAM_GROUP_CODE" val="l1-1"/>
  <p:tag name="KSO_WM_DIAGRAM_VERSION" val="3"/>
  <p:tag name="KSO_WM_DIAGRAM_COLOR_TRICK" val="1"/>
  <p:tag name="KSO_WM_DIAGRAM_COLOR_TEXT_CAN_REMOVE" val="n"/>
  <p:tag name="KSO_WM_UNIT_PRESET_TEXT" val="单击此处添加文本具体内容，简明扼要地阐述您的观点。根据需要可酌情增减文字"/>
  <p:tag name="KSO_WM_UNIT_TEXT_FILL_FORE_SCHEMECOLOR_INDEX" val="1"/>
  <p:tag name="KSO_WM_UNIT_TEXT_FILL_TYPE" val="1"/>
  <p:tag name="KSO_WM_UNIT_TEXT_TYPE" val="1"/>
  <p:tag name="KSO_WM_DIAGRAM_MAX_ITEMCNT" val="4"/>
  <p:tag name="KSO_WM_DIAGRAM_MIN_ITEMCNT" val="2"/>
  <p:tag name="KSO_WM_DIAGRAM_VIRTUALLY_FRAME" val="{&quot;height&quot;:389.29998779296875,&quot;width&quot;:850.40002441406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LAYER_COUNT" val="1"/>
</p:tagLst>
</file>

<file path=ppt/tags/tag148.xml><?xml version="1.0" encoding="utf-8"?>
<p:tagLst xmlns:p="http://schemas.openxmlformats.org/presentationml/2006/main">
  <p:tag name="KSO_WM_UNIT_ISCONTENTSTITLE" val="0"/>
  <p:tag name="KSO_WM_UNIT_ISNUMDGMTITLE" val="0"/>
  <p:tag name="KSO_WM_UNIT_NOCLEAR" val="0"/>
  <p:tag name="KSO_WM_UNIT_VALUE" val="8"/>
  <p:tag name="KSO_WM_UNIT_HIGHLIGHT" val="0"/>
  <p:tag name="KSO_WM_UNIT_COMPATIBLE" val="0"/>
  <p:tag name="KSO_WM_UNIT_DIAGRAM_ISNUMVISUAL" val="0"/>
  <p:tag name="KSO_WM_UNIT_DIAGRAM_ISREFERUNIT" val="0"/>
  <p:tag name="KSO_WM_UNIT_TYPE" val="l_h_a"/>
  <p:tag name="KSO_WM_TEMPLATE_CATEGORY" val="diagram"/>
  <p:tag name="KSO_WM_TEMPLATE_INDEX" val="20233144"/>
  <p:tag name="KSO_WM_UNIT_LAYERLEVEL" val="1_1_1"/>
  <p:tag name="KSO_WM_TAG_VERSION" val="3.0"/>
  <p:tag name="KSO_WM_DIAGRAM_MAX_ITEMCNT" val="4"/>
  <p:tag name="KSO_WM_DIAGRAM_MIN_ITEMCNT" val="2"/>
  <p:tag name="KSO_WM_DIAGRAM_VIRTUALLY_FRAME" val="{&quot;height&quot;:389.29998779296875,&quot;width&quot;:850.40002441406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ID" val="diagram20233144_2*l_h_a*1_2_1"/>
  <p:tag name="KSO_WM_UNIT_INDEX" val="1_2_1"/>
  <p:tag name="KSO_WM_DIAGRAM_GROUP_CODE" val="l1-1"/>
  <p:tag name="KSO_WM_UNIT_TEXT_TYPE" val="1"/>
  <p:tag name="KSO_WM_BEAUTIFY_FLAG" val="#wm#"/>
  <p:tag name="KSO_WM_DIAGRAM_VERSION" val="3"/>
  <p:tag name="KSO_WM_DIAGRAM_COLOR_TRICK" val="1"/>
  <p:tag name="KSO_WM_DIAGRAM_COLOR_TEXT_CAN_REMOVE" val="n"/>
  <p:tag name="KSO_WM_UNIT_PRESET_TEXT" val="单击添加标题"/>
  <p:tag name="KSO_WM_UNIT_TEXT_FILL_FORE_SCHEMECOLOR_INDEX" val="1"/>
  <p:tag name="KSO_WM_UNIT_TEXT_FILL_TYPE" val="1"/>
</p:tagLst>
</file>

<file path=ppt/tags/tag14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33144_2*l_h_i*1_2_1"/>
  <p:tag name="KSO_WM_TEMPLATE_CATEGORY" val="diagram"/>
  <p:tag name="KSO_WM_TEMPLATE_INDEX" val="20233144"/>
  <p:tag name="KSO_WM_UNIT_LAYERLEVEL" val="1_1_1"/>
  <p:tag name="KSO_WM_TAG_VERSION" val="3.0"/>
  <p:tag name="KSO_WM_BEAUTIFY_FLAG" val="#wm#"/>
  <p:tag name="KSO_WM_UNIT_TYPE" val="l_h_i"/>
  <p:tag name="KSO_WM_UNIT_INDEX" val="1_2_1"/>
  <p:tag name="KSO_WM_DIAGRAM_VERSION" val="3"/>
  <p:tag name="KSO_WM_DIAGRAM_COLOR_TRICK" val="1"/>
  <p:tag name="KSO_WM_DIAGRAM_COLOR_TEXT_CAN_REMOVE" val="n"/>
  <p:tag name="KSO_WM_DIAGRAM_MAX_ITEMCNT" val="4"/>
  <p:tag name="KSO_WM_DIAGRAM_MIN_ITEMCNT" val="2"/>
  <p:tag name="KSO_WM_DIAGRAM_VIRTUALLY_FRAME" val="{&quot;height&quot;:389.29998779296875,&quot;width&quot;:850.4000244140625}"/>
  <p:tag name="KSO_WM_DIAGRAM_COLOR_MATCH_VALUE" val="{&quot;shape&quot;:{&quot;fill&quot;:{&quot;type&quot;:0},&quot;glow&quot;:{&quot;colorType&quot;:0},&quot;line&quot;:{&quot;gradient&quot;:[{&quot;brightness&quot;:0,&quot;colorType&quot;:1,&quot;foreColorIndex&quot;:5,&quot;pos&quot;:0,&quot;transparency&quot;:0},{&quot;brightness&quot;:0,&quot;colorType&quot;:1,&quot;foreColorIndex&quot;:5,&quot;pos&quot;:1,&quot;transparency&quot;:0.7400000095367432}],&quot;type&quot;:2},&quot;shadow&quot;:{&quot;brightness&quot;:-0.25,&quot;colorType&quot;:1,&quot;foreColorIndex&quot;:5,&quot;transparency&quot;:0.800000011920929},&quot;threeD&quot;:{&quot;curvedSurface&quot;:{&quot;brightness&quot;:0,&quot;colorType&quot;:2,&quot;rgb&quot;:&quot;#000000&quot;},&quot;depth&quot;:{&quot;colorType&quot;:0}}},&quot;text&quot;:{&quot;fill&quot;:{},&quot;glow&quot;:{},&quot;line&quot;:{},&quot;shadow&quot;:{},&quot;threeD&quot;:{}}}"/>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i*1"/>
  <p:tag name="KSO_WM_UNIT_LAYERLEVEL" val="1"/>
  <p:tag name="KSO_WM_TAG_VERSION" val="3.0"/>
  <p:tag name="KSO_WM_BEAUTIFY_FLAG" val="#wm#"/>
  <p:tag name="KSO_WM_UNIT_TYPE" val="i"/>
  <p:tag name="KSO_WM_UNIT_INDEX" val="1"/>
</p:tagLst>
</file>

<file path=ppt/tags/tag15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33144_2*l_h_i*1_1_2"/>
  <p:tag name="KSO_WM_TEMPLATE_CATEGORY" val="diagram"/>
  <p:tag name="KSO_WM_TEMPLATE_INDEX" val="20233144"/>
  <p:tag name="KSO_WM_UNIT_LAYERLEVEL" val="1_1_1"/>
  <p:tag name="KSO_WM_TAG_VERSION" val="3.0"/>
  <p:tag name="KSO_WM_BEAUTIFY_FLAG" val="#wm#"/>
  <p:tag name="KSO_WM_UNIT_TYPE" val="l_h_i"/>
  <p:tag name="KSO_WM_UNIT_INDEX" val="1_1_2"/>
  <p:tag name="KSO_WM_DIAGRAM_VERSION" val="3"/>
  <p:tag name="KSO_WM_DIAGRAM_COLOR_TRICK" val="1"/>
  <p:tag name="KSO_WM_DIAGRAM_COLOR_TEXT_CAN_REMOVE" val="n"/>
  <p:tag name="KSO_WM_UNIT_FILL_TYPE" val="3"/>
  <p:tag name="KSO_WM_DIAGRAM_MAX_ITEMCNT" val="4"/>
  <p:tag name="KSO_WM_DIAGRAM_MIN_ITEMCNT" val="2"/>
  <p:tag name="KSO_WM_DIAGRAM_VIRTUALLY_FRAME" val="{&quot;height&quot;:389.29998779296875,&quot;width&quot;:850.4000244140625}"/>
  <p:tag name="KSO_WM_DIAGRAM_COLOR_MATCH_VALUE" val="{&quot;shape&quot;:{&quot;fill&quot;:{&quot;gradient&quot;:[{&quot;brightness&quot;:0,&quot;colorType&quot;:1,&quot;foreColorIndex&quot;:5,&quot;pos&quot;:0,&quot;transparency&quot;:1},{&quot;brightness&quot;:0,&quot;colorType&quot;:1,&quot;foreColorIndex&quot;:5,&quot;pos&quot;:1,&quot;transparency&quot;:0.8999999761581421}],&quot;type&quot;:3},&quot;glow&quot;:{&quot;colorType&quot;:0},&quot;line&quot;:{&quot;type&quot;:0},&quot;shadow&quot;:{&quot;brightness&quot;:0,&quot;colorType&quot;:1,&quot;foreColorIndex&quot;:5,&quot;transparency&quot;:0.8999999761581421},&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15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33144_2*l_h_d*1_1_1"/>
  <p:tag name="KSO_WM_TEMPLATE_CATEGORY" val="diagram"/>
  <p:tag name="KSO_WM_TEMPLATE_INDEX" val="20233144"/>
  <p:tag name="KSO_WM_UNIT_LAYERLEVEL" val="1_1_1"/>
  <p:tag name="KSO_WM_TAG_VERSION" val="3.0"/>
  <p:tag name="KSO_WM_UNIT_TYPE" val="l_h_d"/>
  <p:tag name="KSO_WM_UNIT_INDEX" val="1_1_1"/>
  <p:tag name="KSO_WM_UNIT_VALUE" val="404*360"/>
  <p:tag name="KSO_WM_DIAGRAM_MAX_ITEMCNT" val="4"/>
  <p:tag name="KSO_WM_DIAGRAM_MIN_ITEMCNT" val="2"/>
  <p:tag name="KSO_WM_DIAGRAM_VIRTUALLY_FRAME" val="{&quot;height&quot;:389.29998779296875,&quot;width&quot;:850.4000244140625}"/>
  <p:tag name="KSO_WM_DIAGRAM_COLOR_MATCH_VALUE" val="{&quot;shape&quot;:{&quot;fill&quot;:{&quot;solid&quot;:{&quot;brightness&quot;:0,&quot;colorType&quot;:1,&quot;foreColorIndex&quot;:5,&quot;transparency&quot;:0},&quot;type&quot;:1},&quot;glow&quot;:{&quot;colorType&quot;:0},&quot;line&quot;:{&quot;solidLine&quot;:{&quot;brightness&quot;:0,&quot;colorType&quot;:1,&quot;foreColorIndex&quot;:5,&quot;transparency&quot;:0.550000011920929},&quot;type&quot;:1},&quot;shadow&quot;:{&quot;brightness&quot;:-0.25,&quot;colorType&quot;:1,&quot;foreColorIndex&quot;:5,&quot;transparency&quot;:0.8799999952316284},&quot;threeD&quot;:{&quot;curvedSurface&quot;:{&quot;brightness&quot;:0,&quot;colorType&quot;:2,&quot;rgb&quot;:&quot;#000000&quot;},&quot;depth&quot;:{&quot;colorType&quot;:0}}},&quot;text&quot;:{&quot;fill&quot;:{},&quot;glow&quot;:{},&quot;line&quot;:{},&quot;shadow&quot;:{},&quot;threeD&quot;:{}}}"/>
  <p:tag name="KSO_WM_BEAUTIFY_FLAG" val="#wm#"/>
  <p:tag name="KSO_WM_DIAGRAM_VERSION" val="3"/>
  <p:tag name="KSO_WM_DIAGRAM_COLOR_TRICK" val="1"/>
  <p:tag name="KSO_WM_DIAGRAM_COLOR_TEXT_CAN_REMOVE" val="n"/>
  <p:tag name="KSO_WM_UNIT_FILL_TYPE" val="1"/>
  <p:tag name="KSO_WM_UNIT_FILL_FORE_SCHEMECOLOR_INDEX" val="5"/>
  <p:tag name="KSO_WM_UNIT_FILL_FORE_SCHEMECOLOR_INDEX_BRIGHTNESS" val="0"/>
  <p:tag name="KSO_WM_UNIT_LINE_FORE_SCHEMECOLOR_INDEX" val="5"/>
  <p:tag name="KSO_WM_UNIT_PICTURE_SUBTYPE" val="b"/>
  <p:tag name="MH_PIC_SOURCE_TYPE" val="generate_slide_ai*VCG41N844281778*gallery_gallery_ai_v2.0.6_ONLINE*e08278b57b671150169a2662d96f2658-slide-5"/>
</p:tagLst>
</file>

<file path=ppt/tags/tag152.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1_1"/>
  <p:tag name="KSO_WM_UNIT_ID" val="diagram20233144_2*l_h_f*1_1_1"/>
  <p:tag name="KSO_WM_TEMPLATE_CATEGORY" val="diagram"/>
  <p:tag name="KSO_WM_TEMPLATE_INDEX" val="20233144"/>
  <p:tag name="KSO_WM_UNIT_LAYERLEVEL" val="1_1_1"/>
  <p:tag name="KSO_WM_TAG_VERSION" val="3.0"/>
  <p:tag name="KSO_WM_BEAUTIFY_FLAG" val="#wm#"/>
  <p:tag name="KSO_WM_DIAGRAM_GROUP_CODE" val="l1-1"/>
  <p:tag name="KSO_WM_DIAGRAM_VERSION" val="3"/>
  <p:tag name="KSO_WM_DIAGRAM_COLOR_TRICK" val="1"/>
  <p:tag name="KSO_WM_DIAGRAM_COLOR_TEXT_CAN_REMOVE" val="n"/>
  <p:tag name="KSO_WM_UNIT_PRESET_TEXT" val="单击此处添加文本具体内容，简明扼要地阐述您的观点。根据需要可酌情增减文字、&#10;"/>
  <p:tag name="KSO_WM_UNIT_TEXT_FILL_FORE_SCHEMECOLOR_INDEX" val="1"/>
  <p:tag name="KSO_WM_UNIT_TEXT_FILL_TYPE" val="1"/>
  <p:tag name="KSO_WM_UNIT_TEXT_TYPE" val="1"/>
  <p:tag name="KSO_WM_DIAGRAM_MAX_ITEMCNT" val="4"/>
  <p:tag name="KSO_WM_DIAGRAM_MIN_ITEMCNT" val="2"/>
  <p:tag name="KSO_WM_DIAGRAM_VIRTUALLY_FRAME" val="{&quot;height&quot;:389.29998779296875,&quot;width&quot;:850.40002441406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LAYER_COUNT" val="1"/>
</p:tagLst>
</file>

<file path=ppt/tags/tag153.xml><?xml version="1.0" encoding="utf-8"?>
<p:tagLst xmlns:p="http://schemas.openxmlformats.org/presentationml/2006/main">
  <p:tag name="KSO_WM_UNIT_ISCONTENTSTITLE" val="0"/>
  <p:tag name="KSO_WM_UNIT_ISNUMDGMTITLE" val="0"/>
  <p:tag name="KSO_WM_UNIT_NOCLEAR" val="0"/>
  <p:tag name="KSO_WM_UNIT_VALUE" val="8"/>
  <p:tag name="KSO_WM_UNIT_HIGHLIGHT" val="0"/>
  <p:tag name="KSO_WM_UNIT_COMPATIBLE" val="0"/>
  <p:tag name="KSO_WM_UNIT_DIAGRAM_ISNUMVISUAL" val="0"/>
  <p:tag name="KSO_WM_UNIT_DIAGRAM_ISREFERUNIT" val="0"/>
  <p:tag name="KSO_WM_UNIT_TYPE" val="l_h_a"/>
  <p:tag name="KSO_WM_TEMPLATE_CATEGORY" val="diagram"/>
  <p:tag name="KSO_WM_TEMPLATE_INDEX" val="20233144"/>
  <p:tag name="KSO_WM_UNIT_LAYERLEVEL" val="1_1_1"/>
  <p:tag name="KSO_WM_TAG_VERSION" val="3.0"/>
  <p:tag name="KSO_WM_DIAGRAM_MAX_ITEMCNT" val="4"/>
  <p:tag name="KSO_WM_DIAGRAM_MIN_ITEMCNT" val="2"/>
  <p:tag name="KSO_WM_DIAGRAM_VIRTUALLY_FRAME" val="{&quot;height&quot;:389.29998779296875,&quot;width&quot;:850.40002441406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ID" val="diagram20233144_2*l_h_a*1_1_1"/>
  <p:tag name="KSO_WM_UNIT_INDEX" val="1_1_1"/>
  <p:tag name="KSO_WM_DIAGRAM_GROUP_CODE" val="l1-1"/>
  <p:tag name="KSO_WM_UNIT_TEXT_TYPE" val="1"/>
  <p:tag name="KSO_WM_BEAUTIFY_FLAG" val="#wm#"/>
  <p:tag name="KSO_WM_DIAGRAM_VERSION" val="3"/>
  <p:tag name="KSO_WM_DIAGRAM_COLOR_TRICK" val="1"/>
  <p:tag name="KSO_WM_DIAGRAM_COLOR_TEXT_CAN_REMOVE" val="n"/>
  <p:tag name="KSO_WM_UNIT_PRESET_TEXT" val="单击添加标题"/>
  <p:tag name="KSO_WM_UNIT_TEXT_FILL_FORE_SCHEMECOLOR_INDEX" val="1"/>
  <p:tag name="KSO_WM_UNIT_TEXT_FILL_TYPE" val="1"/>
</p:tagLst>
</file>

<file path=ppt/tags/tag15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33144_2*l_h_i*1_1_1"/>
  <p:tag name="KSO_WM_TEMPLATE_CATEGORY" val="diagram"/>
  <p:tag name="KSO_WM_TEMPLATE_INDEX" val="20233144"/>
  <p:tag name="KSO_WM_UNIT_LAYERLEVEL" val="1_1_1"/>
  <p:tag name="KSO_WM_TAG_VERSION" val="3.0"/>
  <p:tag name="KSO_WM_BEAUTIFY_FLAG" val="#wm#"/>
  <p:tag name="KSO_WM_UNIT_TYPE" val="l_h_i"/>
  <p:tag name="KSO_WM_UNIT_INDEX" val="1_1_1"/>
  <p:tag name="KSO_WM_DIAGRAM_VERSION" val="3"/>
  <p:tag name="KSO_WM_DIAGRAM_COLOR_TRICK" val="1"/>
  <p:tag name="KSO_WM_DIAGRAM_COLOR_TEXT_CAN_REMOVE" val="n"/>
  <p:tag name="KSO_WM_DIAGRAM_MAX_ITEMCNT" val="4"/>
  <p:tag name="KSO_WM_DIAGRAM_MIN_ITEMCNT" val="2"/>
  <p:tag name="KSO_WM_DIAGRAM_VIRTUALLY_FRAME" val="{&quot;height&quot;:389.29998779296875,&quot;width&quot;:850.4000244140625}"/>
  <p:tag name="KSO_WM_DIAGRAM_COLOR_MATCH_VALUE" val="{&quot;shape&quot;:{&quot;fill&quot;:{&quot;type&quot;:0},&quot;glow&quot;:{&quot;colorType&quot;:0},&quot;line&quot;:{&quot;gradient&quot;:[{&quot;brightness&quot;:0,&quot;colorType&quot;:1,&quot;foreColorIndex&quot;:5,&quot;pos&quot;:0,&quot;transparency&quot;:0},{&quot;brightness&quot;:0,&quot;colorType&quot;:1,&quot;foreColorIndex&quot;:5,&quot;pos&quot;:1,&quot;transparency&quot;:0.7400000095367432}],&quot;type&quot;:2},&quot;shadow&quot;:{&quot;brightness&quot;:-0.25,&quot;colorType&quot;:1,&quot;foreColorIndex&quot;:5,&quot;transparency&quot;:0.800000011920929},&quot;threeD&quot;:{&quot;curvedSurface&quot;:{&quot;brightness&quot;:0,&quot;colorType&quot;:2,&quot;rgb&quot;:&quot;#000000&quot;},&quot;depth&quot;:{&quot;colorType&quot;:0}}},&quot;text&quot;:{&quot;fill&quot;:{},&quot;glow&quot;:{},&quot;line&quot;:{},&quot;shadow&quot;:{},&quot;threeD&quot;:{}}}"/>
</p:tagLst>
</file>

<file path=ppt/tags/tag155.xml><?xml version="1.0" encoding="utf-8"?>
<p:tagLst xmlns:p="http://schemas.openxmlformats.org/presentationml/2006/main">
  <p:tag name="KSO_WM_SLIDE_ID" val="diagram20233144_3"/>
  <p:tag name="KSO_WM_TEMPLATE_SUBCATEGORY" val="0"/>
  <p:tag name="KSO_WM_TEMPLATE_MASTER_TYPE" val="0"/>
  <p:tag name="KSO_WM_TEMPLATE_COLOR_TYPE" val="0"/>
  <p:tag name="KSO_WM_SLIDE_ITEM_CNT" val="4"/>
  <p:tag name="KSO_WM_SLIDE_INDEX" val="3"/>
  <p:tag name="KSO_WM_TAG_VERSION" val="3.0"/>
  <p:tag name="KSO_WM_BEAUTIFY_FLAG" val="#wm#"/>
  <p:tag name="KSO_WM_TEMPLATE_CATEGORY" val="diagram"/>
  <p:tag name="KSO_WM_TEMPLATE_INDEX" val="20233144"/>
  <p:tag name="KSO_WM_SLIDE_TYPE" val="text"/>
  <p:tag name="KSO_WM_SLIDE_SUBTYPE" val="diag"/>
  <p:tag name="KSO_WM_SLIDE_SIZE" val="850.1*366.5"/>
  <p:tag name="KSO_WM_SLIDE_POSITION" val="54.9*125.9"/>
  <p:tag name="KSO_WM_SLIDE_LAYOUT" val="a_l"/>
  <p:tag name="KSO_WM_SLIDE_LAYOUT_CNT" val="1_1"/>
  <p:tag name="KSO_WM_SPECIAL_SOURCE" val="bdnull"/>
  <p:tag name="KSO_WM_DIAGRAM_GROUP_CODE" val="l1-1"/>
  <p:tag name="KSO_WM_SLIDE_DIAGTYPE" val="l"/>
  <p:tag name="CP_OUTLINE_TITLE" val="功能需求描述"/>
  <p:tag name="CP_OUTLINE_TYPE" val="pt_text"/>
</p:tagLst>
</file>

<file path=ppt/tags/tag156.xml><?xml version="1.0" encoding="utf-8"?>
<p:tagLst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TEMPLATE_CATEGORY" val="custom"/>
  <p:tag name="KSO_WM_UNIT_LAYERLEVEL" val="1"/>
  <p:tag name="KSO_WM_TAG_VERSION" val="3.0"/>
  <p:tag name="KSO_WM_BEAUTIFY_FLAG" val="#wm#"/>
  <p:tag name="KSO_WM_UNIT_VALUE" val="30"/>
  <p:tag name="KSO_WM_TEMPLATE_INDEX" val="20231717"/>
  <p:tag name="KSO_WM_UNIT_ID" val="custom20231717_1*a*1"/>
  <p:tag name="KSO_WM_UNIT_PRESET_TEXT" val="单击此处添加标题"/>
  <p:tag name="KSO_WM_UNIT_TEXT_TYPE" val="1"/>
</p:tagLst>
</file>

<file path=ppt/tags/tag157.xml><?xml version="1.0" encoding="utf-8"?>
<p:tagLst xmlns:p="http://schemas.openxmlformats.org/presentationml/2006/main">
  <p:tag name="KSO_WM_BEAUTIFY_FLAG" val="#wm#"/>
  <p:tag name="KSO_WM_UNIT_VALUE" val="1289*910"/>
  <p:tag name="KSO_WM_UNIT_HIGHLIGHT" val="0"/>
  <p:tag name="KSO_WM_UNIT_COMPATIBLE" val="0"/>
  <p:tag name="KSO_WM_UNIT_DIAGRAM_ISNUMVISUAL" val="0"/>
  <p:tag name="KSO_WM_UNIT_DIAGRAM_ISREFERUNIT" val="0"/>
  <p:tag name="KSO_WM_DIAGRAM_GROUP_CODE" val="l1-1"/>
  <p:tag name="KSO_WM_UNIT_TYPE" val="d"/>
  <p:tag name="KSO_WM_UNIT_INDEX" val="1"/>
  <p:tag name="KSO_WM_UNIT_ID" val="custom20231717_1*d*1"/>
  <p:tag name="KSO_WM_TEMPLATE_CATEGORY" val="custom"/>
  <p:tag name="KSO_WM_TEMPLATE_INDEX" val="20231717"/>
  <p:tag name="KSO_WM_UNIT_LAYERLEVEL" val="1"/>
  <p:tag name="KSO_WM_TAG_VERSION" val="3.0"/>
  <p:tag name="KSO_WM_UNIT_PICTURE_SUBTYPE" val="b"/>
  <p:tag name="MH_PIC_SOURCE_TYPE" val="generate_slide_ai*VCG41N538892466*gallery_gallery_ai_v2.0.6_ONLINE*e08278b57b671150169a2662d96f2658-slide-6"/>
</p:tagLst>
</file>

<file path=ppt/tags/tag158.xml><?xml version="1.0" encoding="utf-8"?>
<p:tagLst xmlns:p="http://schemas.openxmlformats.org/presentationml/2006/main">
  <p:tag name="KSO_WM_BEAUTIFY_FLAG" val="#wm#"/>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1_1"/>
  <p:tag name="KSO_WM_UNIT_ID" val="diagram20231678_1*l_h_i*1_1_1"/>
  <p:tag name="KSO_WM_TEMPLATE_CATEGORY" val="diagram"/>
  <p:tag name="KSO_WM_TEMPLATE_INDEX" val="20231678"/>
  <p:tag name="KSO_WM_UNIT_LAYERLEVEL" val="1_1_1"/>
  <p:tag name="KSO_WM_TAG_VERSION" val="3.0"/>
  <p:tag name="KSO_WM_DIAGRAM_MAX_ITEMCNT" val="4"/>
  <p:tag name="KSO_WM_DIAGRAM_MIN_ITEMCNT" val="2"/>
  <p:tag name="KSO_WM_DIAGRAM_VIRTUALLY_FRAME" val="{&quot;height&quot;:365.65008544921875,&quot;width&quot;:558.4000854492188}"/>
  <p:tag name="KSO_WM_DIAGRAM_COLOR_MATCH_VALUE" val="{&quot;shape&quot;:{&quot;fill&quot;:{&quot;gradient&quot;:[{&quot;brightness&quot;:0.800000011920929,&quot;colorType&quot;:1,&quot;foreColorIndex&quot;:5,&quot;pos&quot;:0,&quot;transparency&quot;:1},{&quot;brightness&quot;:0.800000011920929,&quot;colorType&quot;:1,&quot;foreColorIndex&quot;:5,&quot;pos&quot;:1,&quot;transparency&quot;:0.5600000023841858}],&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Lst>
</file>

<file path=ppt/tags/tag159.xml><?xml version="1.0" encoding="utf-8"?>
<p:tagLst xmlns:p="http://schemas.openxmlformats.org/presentationml/2006/main">
  <p:tag name="KSO_WM_BEAUTIFY_FLAG" val="#wm#"/>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UNIT_INDEX" val="1_1_1"/>
  <p:tag name="KSO_WM_TEMPLATE_CATEGORY" val="diagram"/>
  <p:tag name="KSO_WM_TEMPLATE_INDEX" val="20231678"/>
  <p:tag name="KSO_WM_UNIT_LAYERLEVEL" val="1_1_1"/>
  <p:tag name="KSO_WM_TAG_VERSION" val="3.0"/>
  <p:tag name="KSO_WM_UNIT_VALUE" val="10"/>
  <p:tag name="KSO_WM_UNIT_TYPE" val="l_h_a"/>
  <p:tag name="KSO_WM_UNIT_ID" val="diagram20231678_1*l_h_a*1_1_1"/>
  <p:tag name="KSO_WM_DIAGRAM_VERSION" val="3"/>
  <p:tag name="KSO_WM_DIAGRAM_COLOR_TRICK" val="1"/>
  <p:tag name="KSO_WM_DIAGRAM_COLOR_TEXT_CAN_REMOVE" val="n"/>
  <p:tag name="KSO_WM_DIAGRAM_GROUP_CODE" val="l1-1"/>
  <p:tag name="KSO_WM_DIAGRAM_MAX_ITEMCNT" val="4"/>
  <p:tag name="KSO_WM_DIAGRAM_MIN_ITEMCNT" val="2"/>
  <p:tag name="KSO_WM_DIAGRAM_VIRTUALLY_FRAME" val="{&quot;height&quot;:365.65008544921875,&quot;width&quot;:558.4000854492188}"/>
  <p:tag name="KSO_WM_DIAGRAM_COLOR_MATCH_VALUE" val="{&quot;shape&quot;:{&quot;fill&quot;:{&quot;solid&quot;:{&quot;brightness&quot;:0,&quot;colorType&quot;:1,&quot;foreColorIndex&quot;:5,&quot;transparency&quot;:0},&quot;type&quot;:1},&quot;glow&quot;:{&quot;colorType&quot;:0},&quot;line&quot;:{&quot;solidLine&quot;:{&quot;brightness&quot;:0.800000011920929,&quot;colorType&quot;:1,&quot;foreColorIndex&quot;:5,&quot;transparency&quot;:0},&quot;type&quot;:1},&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5"/>
  <p:tag name="KSO_WM_UNIT_FILL_FORE_SCHEMECOLOR_INDEX_BRIGHTNESS" val="0"/>
  <p:tag name="KSO_WM_UNIT_LINE_FORE_SCHEMECOLOR_INDEX" val="5"/>
  <p:tag name="KSO_WM_UNIT_TEXT_FILL_FORE_SCHEMECOLOR_INDEX" val="1"/>
  <p:tag name="KSO_WM_UNIT_TEXT_FILL_TYPE" val="1"/>
  <p:tag name="KSO_WM_UNIT_PRESET_TEXT" val="添加标题"/>
  <p:tag name="KSO_WM_UNIT_TEXT_TYPE" val="1"/>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14"/>
  <p:tag name="KSO_WM_UNIT_TYPE" val="a"/>
  <p:tag name="KSO_WM_UNIT_INDEX" val="1"/>
</p:tagLst>
</file>

<file path=ppt/tags/tag160.xml><?xml version="1.0" encoding="utf-8"?>
<p:tagLst xmlns:p="http://schemas.openxmlformats.org/presentationml/2006/main">
  <p:tag name="KSO_WM_BEAUTIFY_FLAG" val="#wm#"/>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1_1"/>
  <p:tag name="KSO_WM_UNIT_ID" val="diagram20231678_1*l_h_f*1_1_1"/>
  <p:tag name="KSO_WM_TEMPLATE_CATEGORY" val="diagram"/>
  <p:tag name="KSO_WM_TEMPLATE_INDEX" val="20231678"/>
  <p:tag name="KSO_WM_UNIT_LAYERLEVEL" val="1_1_1"/>
  <p:tag name="KSO_WM_TAG_VERSION" val="3.0"/>
  <p:tag name="KSO_WM_DIAGRAM_VERSION" val="3"/>
  <p:tag name="KSO_WM_DIAGRAM_COLOR_TRICK" val="1"/>
  <p:tag name="KSO_WM_DIAGRAM_COLOR_TEXT_CAN_REMOVE" val="n"/>
  <p:tag name="KSO_WM_DIAGRAM_GROUP_CODE" val="l1-1"/>
  <p:tag name="KSO_WM_DIAGRAM_MAX_ITEMCNT" val="4"/>
  <p:tag name="KSO_WM_DIAGRAM_MIN_ITEMCNT" val="2"/>
  <p:tag name="KSO_WM_DIAGRAM_VIRTUALLY_FRAME" val="{&quot;height&quot;:365.65008544921875,&quot;width&quot;:558.4000854492188}"/>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
  <p:tag name="KSO_WM_UNIT_TEXT_FILL_TYPE" val="1"/>
  <p:tag name="KSO_WM_UNIT_PRESET_TEXT" val="单击此处输入(您的)智能图形项正文，文字是您思想的提炼，请尽量言简意赅的阐述观点，单击此处添加正文。"/>
  <p:tag name="KSO_WM_UNIT_TEXT_TYPE" val="1"/>
</p:tagLst>
</file>

<file path=ppt/tags/tag161.xml><?xml version="1.0" encoding="utf-8"?>
<p:tagLst xmlns:p="http://schemas.openxmlformats.org/presentationml/2006/main">
  <p:tag name="KSO_WM_BEAUTIFY_FLAG" val="#wm#"/>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2_1"/>
  <p:tag name="KSO_WM_UNIT_ID" val="diagram20231678_1*l_h_i*1_2_1"/>
  <p:tag name="KSO_WM_TEMPLATE_CATEGORY" val="diagram"/>
  <p:tag name="KSO_WM_TEMPLATE_INDEX" val="20231678"/>
  <p:tag name="KSO_WM_UNIT_LAYERLEVEL" val="1_1_1"/>
  <p:tag name="KSO_WM_TAG_VERSION" val="3.0"/>
  <p:tag name="KSO_WM_DIAGRAM_MAX_ITEMCNT" val="4"/>
  <p:tag name="KSO_WM_DIAGRAM_MIN_ITEMCNT" val="2"/>
  <p:tag name="KSO_WM_DIAGRAM_VIRTUALLY_FRAME" val="{&quot;height&quot;:365.65008544921875,&quot;width&quot;:558.4000854492188}"/>
  <p:tag name="KSO_WM_DIAGRAM_COLOR_MATCH_VALUE" val="{&quot;shape&quot;:{&quot;fill&quot;:{&quot;gradient&quot;:[{&quot;brightness&quot;:0.800000011920929,&quot;colorType&quot;:1,&quot;foreColorIndex&quot;:5,&quot;pos&quot;:0,&quot;transparency&quot;:1},{&quot;brightness&quot;:0.800000011920929,&quot;colorType&quot;:1,&quot;foreColorIndex&quot;:5,&quot;pos&quot;:1,&quot;transparency&quot;:0.5600000023841858}],&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Lst>
</file>

<file path=ppt/tags/tag162.xml><?xml version="1.0" encoding="utf-8"?>
<p:tagLst xmlns:p="http://schemas.openxmlformats.org/presentationml/2006/main">
  <p:tag name="KSO_WM_BEAUTIFY_FLAG" val="#wm#"/>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2_1"/>
  <p:tag name="KSO_WM_UNIT_ID" val="diagram20231678_1*l_h_a*1_2_1"/>
  <p:tag name="KSO_WM_TEMPLATE_CATEGORY" val="diagram"/>
  <p:tag name="KSO_WM_TEMPLATE_INDEX" val="20231678"/>
  <p:tag name="KSO_WM_UNIT_LAYERLEVEL" val="1_1_1"/>
  <p:tag name="KSO_WM_TAG_VERSION" val="3.0"/>
  <p:tag name="KSO_WM_DIAGRAM_VERSION" val="3"/>
  <p:tag name="KSO_WM_DIAGRAM_COLOR_TRICK" val="1"/>
  <p:tag name="KSO_WM_DIAGRAM_COLOR_TEXT_CAN_REMOVE" val="n"/>
  <p:tag name="KSO_WM_DIAGRAM_GROUP_CODE" val="l1-1"/>
  <p:tag name="KSO_WM_DIAGRAM_MAX_ITEMCNT" val="4"/>
  <p:tag name="KSO_WM_DIAGRAM_MIN_ITEMCNT" val="2"/>
  <p:tag name="KSO_WM_DIAGRAM_VIRTUALLY_FRAME" val="{&quot;height&quot;:365.65008544921875,&quot;width&quot;:558.4000854492188}"/>
  <p:tag name="KSO_WM_DIAGRAM_COLOR_MATCH_VALUE" val="{&quot;shape&quot;:{&quot;fill&quot;:{&quot;solid&quot;:{&quot;brightness&quot;:0,&quot;colorType&quot;:1,&quot;foreColorIndex&quot;:5,&quot;transparency&quot;:0},&quot;type&quot;:1},&quot;glow&quot;:{&quot;colorType&quot;:0},&quot;line&quot;:{&quot;solidLine&quot;:{&quot;brightness&quot;:0.800000011920929,&quot;colorType&quot;:1,&quot;foreColorIndex&quot;:5,&quot;transparency&quot;:0},&quot;type&quot;:1},&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5"/>
  <p:tag name="KSO_WM_UNIT_FILL_FORE_SCHEMECOLOR_INDEX_BRIGHTNESS" val="0"/>
  <p:tag name="KSO_WM_UNIT_LINE_FORE_SCHEMECOLOR_INDEX" val="5"/>
  <p:tag name="KSO_WM_UNIT_TEXT_FILL_FORE_SCHEMECOLOR_INDEX" val="1"/>
  <p:tag name="KSO_WM_UNIT_TEXT_FILL_TYPE" val="1"/>
  <p:tag name="KSO_WM_UNIT_PRESET_TEXT" val="添加标题"/>
  <p:tag name="KSO_WM_UNIT_TEXT_TYPE" val="1"/>
</p:tagLst>
</file>

<file path=ppt/tags/tag163.xml><?xml version="1.0" encoding="utf-8"?>
<p:tagLst xmlns:p="http://schemas.openxmlformats.org/presentationml/2006/main">
  <p:tag name="KSO_WM_BEAUTIFY_FLAG" val="#wm#"/>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2_1"/>
  <p:tag name="KSO_WM_UNIT_ID" val="diagram20231678_1*l_h_f*1_2_1"/>
  <p:tag name="KSO_WM_TEMPLATE_CATEGORY" val="diagram"/>
  <p:tag name="KSO_WM_TEMPLATE_INDEX" val="20231678"/>
  <p:tag name="KSO_WM_UNIT_LAYERLEVEL" val="1_1_1"/>
  <p:tag name="KSO_WM_TAG_VERSION" val="3.0"/>
  <p:tag name="KSO_WM_DIAGRAM_VERSION" val="3"/>
  <p:tag name="KSO_WM_DIAGRAM_COLOR_TRICK" val="1"/>
  <p:tag name="KSO_WM_DIAGRAM_COLOR_TEXT_CAN_REMOVE" val="n"/>
  <p:tag name="KSO_WM_DIAGRAM_GROUP_CODE" val="l1-1"/>
  <p:tag name="KSO_WM_DIAGRAM_MAX_ITEMCNT" val="4"/>
  <p:tag name="KSO_WM_DIAGRAM_MIN_ITEMCNT" val="2"/>
  <p:tag name="KSO_WM_DIAGRAM_VIRTUALLY_FRAME" val="{&quot;height&quot;:365.65008544921875,&quot;width&quot;:558.4000854492188}"/>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
  <p:tag name="KSO_WM_UNIT_TEXT_FILL_TYPE" val="1"/>
  <p:tag name="KSO_WM_UNIT_PRESET_TEXT" val="单击此处输入(您的)智能图形项正文，文字是您思想的提炼，请尽量言简意赅的阐述观点，单击此处添加正文。"/>
  <p:tag name="KSO_WM_UNIT_TEXT_TYPE" val="1"/>
</p:tagLst>
</file>

<file path=ppt/tags/tag164.xml><?xml version="1.0" encoding="utf-8"?>
<p:tagLst xmlns:p="http://schemas.openxmlformats.org/presentationml/2006/main">
  <p:tag name="KSO_WM_TEMPLATE_MASTER_TYPE" val="0"/>
  <p:tag name="KSO_WM_TEMPLATE_COLOR_TYPE" val="0"/>
  <p:tag name="KSO_WM_BEAUTIFY_FLAG" val="#wm#"/>
  <p:tag name="KSO_WM_TEMPLATE_CATEGORY" val="custom"/>
  <p:tag name="KSO_WM_SLIDE_TYPE" val="text"/>
  <p:tag name="KSO_WM_SLIDE_SUBTYPE" val="picTxt"/>
  <p:tag name="KSO_WM_SLIDE_SIZE" val="529.861*365.65"/>
  <p:tag name="KSO_WM_SLIDE_POSITION" val="78.5387*108.231"/>
  <p:tag name="KSO_WM_SLIDE_LAYOUT" val="a_d_l"/>
  <p:tag name="KSO_WM_SLIDE_LAYOUT_CNT" val="1_1_1"/>
  <p:tag name="KSO_WM_SPECIAL_SOURCE" val="bdnull"/>
  <p:tag name="KSO_WM_DIAGRAM_GROUP_CODE" val="l1-1"/>
  <p:tag name="KSO_WM_SLIDE_DIAGTYPE" val="l"/>
  <p:tag name="KSO_WM_TEMPLATE_INDEX" val="20231717"/>
  <p:tag name="KSO_WM_TEMPLATE_SUBCATEGORY" val="0"/>
  <p:tag name="KSO_WM_SLIDE_INDEX" val="1"/>
  <p:tag name="KSO_WM_TAG_VERSION" val="3.0"/>
  <p:tag name="KSO_WM_SLIDE_ID" val="custom20231717_1"/>
  <p:tag name="KSO_WM_SLIDE_ITEM_CNT" val="4"/>
  <p:tag name="CP_OUTLINE_TITLE" val="功能需求描述"/>
  <p:tag name="CP_OUTLINE_TYPE" val="pt_text"/>
</p:tagLst>
</file>

<file path=ppt/tags/tag165.xml><?xml version="1.0" encoding="utf-8"?>
<p:tagLst xmlns:p="http://schemas.openxmlformats.org/presentationml/2006/main">
  <p:tag name="KSO_WM_UNIT_ISCONTENTSTITLE" val="0"/>
  <p:tag name="KSO_WM_UNIT_ISNUMDGMTITLE" val="0"/>
  <p:tag name="KSO_WM_UNIT_NOCLEAR" val="0"/>
  <p:tag name="KSO_WM_UNIT_VALUE" val="29"/>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UNIT_ID" val="diagram20231784_2*a*1"/>
  <p:tag name="KSO_WM_TEMPLATE_CATEGORY" val="diagram"/>
  <p:tag name="KSO_WM_TEMPLATE_INDEX" val="20231784"/>
  <p:tag name="KSO_WM_UNIT_LAYERLEVEL" val="1"/>
  <p:tag name="KSO_WM_TAG_VERSION" val="3.0"/>
  <p:tag name="KSO_WM_BEAUTIFY_FLAG" val="#wm#"/>
  <p:tag name="KSO_WM_UNIT_PRESET_TEXT" val="单击此处添加标题"/>
  <p:tag name="KSO_WM_UNIT_TEXT_TYPE" val="1"/>
</p:tagLst>
</file>

<file path=ppt/tags/tag1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784_3*l_h_i*1_1_2"/>
  <p:tag name="KSO_WM_TEMPLATE_CATEGORY" val="diagram"/>
  <p:tag name="KSO_WM_TEMPLATE_INDEX" val="20231784"/>
  <p:tag name="KSO_WM_UNIT_LAYERLEVEL" val="1_1_1"/>
  <p:tag name="KSO_WM_TAG_VERSION" val="3.0"/>
  <p:tag name="KSO_WM_DIAGRAM_VERSION" val="3"/>
  <p:tag name="KSO_WM_DIAGRAM_COLOR_TRICK" val="1"/>
  <p:tag name="KSO_WM_DIAGRAM_COLOR_TEXT_CAN_REMOVE" val="n"/>
  <p:tag name="KSO_WM_DIAGRAM_GROUP_CODE" val="l1-1"/>
  <p:tag name="KSO_WM_UNIT_TYPE" val="l_h_i"/>
  <p:tag name="KSO_WM_UNIT_INDEX" val="1_1_2"/>
  <p:tag name="KSO_WM_DIAGRAM_MAX_ITEMCNT" val="4"/>
  <p:tag name="KSO_WM_DIAGRAM_MIN_ITEMCNT" val="2"/>
  <p:tag name="KSO_WM_DIAGRAM_VIRTUALLY_FRAME" val="{&quot;height&quot;:388.29998779296875,&quot;width&quot;:851.1322631835938}"/>
  <p:tag name="KSO_WM_DIAGRAM_COLOR_MATCH_VALUE" val="{&quot;shape&quot;:{&quot;fill&quot;:{&quot;type&quot;:0},&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glow&quot;:{},&quot;line&quot;:{},&quot;shadow&quot;:{},&quot;threeD&quot;:{}}}"/>
  <p:tag name="KSO_WM_BEAUTIFY_FLAG" val="#wm#"/>
  <p:tag name="KSO_WM_UNIT_LINE_FORE_SCHEMECOLOR_INDEX" val="5"/>
</p:tagLst>
</file>

<file path=ppt/tags/tag1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784_3*l_h_d*1_1_1"/>
  <p:tag name="KSO_WM_TEMPLATE_CATEGORY" val="diagram"/>
  <p:tag name="KSO_WM_TEMPLATE_INDEX" val="20231784"/>
  <p:tag name="KSO_WM_UNIT_LAYERLEVEL" val="1_1_1"/>
  <p:tag name="KSO_WM_TAG_VERSION" val="3.0"/>
  <p:tag name="KSO_WM_DIAGRAM_VERSION" val="3"/>
  <p:tag name="KSO_WM_DIAGRAM_COLOR_TRICK" val="1"/>
  <p:tag name="KSO_WM_DIAGRAM_COLOR_TEXT_CAN_REMOVE" val="n"/>
  <p:tag name="KSO_WM_DIAGRAM_GROUP_CODE" val="l1-1"/>
  <p:tag name="KSO_WM_UNIT_TYPE" val="l_h_d"/>
  <p:tag name="KSO_WM_UNIT_INDEX" val="1_1_1"/>
  <p:tag name="KSO_WM_UNIT_VALUE" val="523*673"/>
  <p:tag name="KSO_WM_DIAGRAM_MAX_ITEMCNT" val="4"/>
  <p:tag name="KSO_WM_DIAGRAM_MIN_ITEMCNT" val="2"/>
  <p:tag name="KSO_WM_DIAGRAM_VIRTUALLY_FRAME" val="{&quot;height&quot;:388.29998779296875,&quot;width&quot;:851.1322631835938}"/>
  <p:tag name="KSO_WM_DIAGRAM_COLOR_MATCH_VALUE" val="{&quot;shape&quot;:{&quot;fill&quot;:{&quot;solid&quot;:{&quot;brightness&quot;:0,&quot;colorType&quot;:1,&quot;foreColorIndex&quot;:5,&quot;transparency&quot;:0},&quot;type&quot;:1},&quot;glow&quot;:{&quot;colorType&quot;:0},&quot;line&quot;:{&quot;solidLine&quot;:{&quot;brightness&quot;:0.6000000238418579,&quot;colorType&quot;:1,&quot;foreColorIndex&quot;:13,&quot;transparency&quot;:0.800000011920929},&quot;type&quot;:1},&quot;shadow&quot;:{&quot;colorType&quot;:0},&quot;threeD&quot;:{&quot;curvedSurface&quot;:{&quot;brightness&quot;:0,&quot;colorType&quot;:2,&quot;rgb&quot;:&quot;#000000&quot;},&quot;depth&quot;:{&quot;colorType&quot;:0}}},&quot;text&quot;:{&quot;fill&quot;:{},&quot;glow&quot;:{},&quot;line&quot;:{},&quot;shadow&quot;:{},&quot;threeD&quot;:{}}}"/>
  <p:tag name="KSO_WM_UNIT_PICTURE_SUBTYPE" val="b"/>
  <p:tag name="KSO_WM_BEAUTIFY_FLAG" val="#wm#"/>
  <p:tag name="KSO_WM_UNIT_FILL_TYPE" val="1"/>
  <p:tag name="KSO_WM_UNIT_FILL_FORE_SCHEMECOLOR_INDEX" val="5"/>
  <p:tag name="KSO_WM_UNIT_FILL_FORE_SCHEMECOLOR_INDEX_BRIGHTNESS" val="0"/>
  <p:tag name="KSO_WM_UNIT_LINE_FORE_SCHEMECOLOR_INDEX" val="13"/>
  <p:tag name="MH_PIC_SOURCE_TYPE" val="generate_slide_ai*VCG41N1402633487*gallery_gallery_ai_v2.0.6_ONLINE*e08278b57b671150169a2662d96f2658-slide-7"/>
</p:tagLst>
</file>

<file path=ppt/tags/tag168.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1_1"/>
  <p:tag name="KSO_WM_UNIT_ID" val="diagram20231784_3*l_h_f*1_1_1"/>
  <p:tag name="KSO_WM_TEMPLATE_CATEGORY" val="diagram"/>
  <p:tag name="KSO_WM_TEMPLATE_INDEX" val="20231784"/>
  <p:tag name="KSO_WM_UNIT_LAYERLEVEL" val="1_1_1"/>
  <p:tag name="KSO_WM_TAG_VERSION" val="3.0"/>
  <p:tag name="KSO_WM_UNIT_TEXT_FILL_FORE_SCHEMECOLOR_INDEX_BRIGHTNESS" val="0.15"/>
  <p:tag name="KSO_WM_DIAGRAM_VERSION" val="3"/>
  <p:tag name="KSO_WM_DIAGRAM_COLOR_TRICK" val="1"/>
  <p:tag name="KSO_WM_DIAGRAM_COLOR_TEXT_CAN_REMOVE" val="n"/>
  <p:tag name="KSO_WM_DIAGRAM_GROUP_CODE" val="l1-1"/>
  <p:tag name="KSO_WM_DIAGRAM_MAX_ITEMCNT" val="4"/>
  <p:tag name="KSO_WM_DIAGRAM_MIN_ITEMCNT" val="2"/>
  <p:tag name="KSO_WM_DIAGRAM_VIRTUALLY_FRAME" val="{&quot;height&quot;:388.29998779296875,&quot;width&quot;:851.1322631835938}"/>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UNIT_TEXT_LAYER_COUNT" val="1"/>
  <p:tag name="KSO_WM_BEAUTIFY_FLAG" val="#wm#"/>
  <p:tag name="KSO_WM_UNIT_PRESET_TEXT" val="单击此处添加文本，简明扼要地阐述您的观点。根据需要可酌情增减文字，以便观者准确地理解您传达的思想。单击此处添加文本具体内容。"/>
  <p:tag name="KSO_WM_UNIT_TEXT_FILL_FORE_SCHEMECOLOR_INDEX" val="1"/>
  <p:tag name="KSO_WM_UNIT_TEXT_FILL_TYPE" val="1"/>
</p:tagLst>
</file>

<file path=ppt/tags/tag169.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1_1"/>
  <p:tag name="KSO_WM_UNIT_ID" val="diagram20231784_3*l_h_a*1_1_1"/>
  <p:tag name="KSO_WM_TEMPLATE_CATEGORY" val="diagram"/>
  <p:tag name="KSO_WM_TEMPLATE_INDEX" val="20231784"/>
  <p:tag name="KSO_WM_UNIT_LAYERLEVEL" val="1_1_1"/>
  <p:tag name="KSO_WM_TAG_VERSION" val="3.0"/>
  <p:tag name="KSO_WM_UNIT_TEXT_FILL_FORE_SCHEMECOLOR_INDEX_BRIGHTNESS" val="0.15"/>
  <p:tag name="KSO_WM_DIAGRAM_VERSION" val="3"/>
  <p:tag name="KSO_WM_DIAGRAM_COLOR_TRICK" val="1"/>
  <p:tag name="KSO_WM_DIAGRAM_COLOR_TEXT_CAN_REMOVE" val="n"/>
  <p:tag name="KSO_WM_DIAGRAM_GROUP_CODE" val="l1-1"/>
  <p:tag name="KSO_WM_DIAGRAM_MAX_ITEMCNT" val="4"/>
  <p:tag name="KSO_WM_DIAGRAM_MIN_ITEMCNT" val="2"/>
  <p:tag name="KSO_WM_DIAGRAM_VIRTUALLY_FRAME" val="{&quot;height&quot;:388.29998779296875,&quot;width&quot;:851.1322631835938}"/>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BEAUTIFY_FLAG" val="#wm#"/>
  <p:tag name="KSO_WM_UNIT_PRESET_TEXT" val="添加标题"/>
  <p:tag name="KSO_WM_UNIT_TEXT_FILL_FORE_SCHEMECOLOR_INDEX" val="1"/>
  <p:tag name="KSO_WM_UNIT_TEXT_FILL_TYPE" val="1"/>
</p:tagLst>
</file>

<file path=ppt/tags/tag17.xml><?xml version="1.0" encoding="utf-8"?>
<p:tagLst xmlns:p="http://schemas.openxmlformats.org/presentationml/2006/main">
  <p:tag name="KSO_WM_UNIT_HIGHLIGHT" val="0"/>
  <p:tag name="KSO_WM_UNIT_COMPATIBLE" val="1"/>
  <p:tag name="KSO_WM_UNIT_DIAGRAM_ISNUMVISUAL" val="0"/>
  <p:tag name="KSO_WM_UNIT_DIAGRAM_ISREFERUNIT" val="0"/>
  <p:tag name="KSO_WM_UNIT_ID" val="_4*e*1"/>
  <p:tag name="KSO_WM_UNIT_LAYERLEVEL" val="1"/>
  <p:tag name="KSO_WM_TAG_VERSION" val="3.0"/>
  <p:tag name="KSO_WM_BEAUTIFY_FLAG" val="#wm#"/>
  <p:tag name="KSO_WM_UNIT_PRESET_TEXT" val="节编号"/>
  <p:tag name="KSO_WM_UNIT_NOCLEAR" val="0"/>
  <p:tag name="KSO_WM_UNIT_VALUE" val="13"/>
  <p:tag name="KSO_WM_UNIT_TYPE" val="e"/>
  <p:tag name="KSO_WM_UNIT_INDEX" val="1"/>
</p:tagLst>
</file>

<file path=ppt/tags/tag1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1_1"/>
  <p:tag name="KSO_WM_UNIT_ID" val="diagram20231784_3*l_h_i*1_1_1"/>
  <p:tag name="KSO_WM_TEMPLATE_CATEGORY" val="diagram"/>
  <p:tag name="KSO_WM_TEMPLATE_INDEX" val="20231784"/>
  <p:tag name="KSO_WM_UNIT_LAYERLEVEL" val="1_1_1"/>
  <p:tag name="KSO_WM_TAG_VERSION" val="3.0"/>
  <p:tag name="KSO_WM_UNIT_TEXT_FILL_FORE_SCHEMECOLOR_INDEX_BRIGHTNESS" val="0.15"/>
  <p:tag name="KSO_WM_DIAGRAM_VERSION" val="3"/>
  <p:tag name="KSO_WM_DIAGRAM_COLOR_TRICK" val="1"/>
  <p:tag name="KSO_WM_DIAGRAM_COLOR_TEXT_CAN_REMOVE" val="n"/>
  <p:tag name="KSO_WM_DIAGRAM_GROUP_CODE" val="l1-1"/>
  <p:tag name="KSO_WM_DIAGRAM_MAX_ITEMCNT" val="4"/>
  <p:tag name="KSO_WM_DIAGRAM_MIN_ITEMCNT" val="2"/>
  <p:tag name="KSO_WM_DIAGRAM_VIRTUALLY_FRAME" val="{&quot;height&quot;:388.29998779296875,&quot;width&quot;:851.1322631835938}"/>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TEXT_FILL_FORE_SCHEMECOLOR_INDEX" val="1"/>
  <p:tag name="KSO_WM_UNIT_TEXT_FILL_TYPE" val="1"/>
</p:tagLst>
</file>

<file path=ppt/tags/tag1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784_3*l_h_i*1_2_2"/>
  <p:tag name="KSO_WM_TEMPLATE_CATEGORY" val="diagram"/>
  <p:tag name="KSO_WM_TEMPLATE_INDEX" val="20231784"/>
  <p:tag name="KSO_WM_UNIT_LAYERLEVEL" val="1_1_1"/>
  <p:tag name="KSO_WM_TAG_VERSION" val="3.0"/>
  <p:tag name="KSO_WM_DIAGRAM_VERSION" val="3"/>
  <p:tag name="KSO_WM_DIAGRAM_COLOR_TRICK" val="1"/>
  <p:tag name="KSO_WM_DIAGRAM_COLOR_TEXT_CAN_REMOVE" val="n"/>
  <p:tag name="KSO_WM_DIAGRAM_GROUP_CODE" val="l1-1"/>
  <p:tag name="KSO_WM_UNIT_TYPE" val="l_h_i"/>
  <p:tag name="KSO_WM_UNIT_INDEX" val="1_2_2"/>
  <p:tag name="KSO_WM_DIAGRAM_MAX_ITEMCNT" val="4"/>
  <p:tag name="KSO_WM_DIAGRAM_MIN_ITEMCNT" val="2"/>
  <p:tag name="KSO_WM_DIAGRAM_VIRTUALLY_FRAME" val="{&quot;height&quot;:388.29998779296875,&quot;width&quot;:851.1322631835938}"/>
  <p:tag name="KSO_WM_DIAGRAM_COLOR_MATCH_VALUE" val="{&quot;shape&quot;:{&quot;fill&quot;:{&quot;type&quot;:0},&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glow&quot;:{},&quot;line&quot;:{},&quot;shadow&quot;:{},&quot;threeD&quot;:{}}}"/>
  <p:tag name="KSO_WM_BEAUTIFY_FLAG" val="#wm#"/>
  <p:tag name="KSO_WM_UNIT_LINE_FORE_SCHEMECOLOR_INDEX" val="5"/>
</p:tagLst>
</file>

<file path=ppt/tags/tag1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784_3*l_h_d*1_2_1"/>
  <p:tag name="KSO_WM_TEMPLATE_CATEGORY" val="diagram"/>
  <p:tag name="KSO_WM_TEMPLATE_INDEX" val="20231784"/>
  <p:tag name="KSO_WM_UNIT_LAYERLEVEL" val="1_1_1"/>
  <p:tag name="KSO_WM_TAG_VERSION" val="3.0"/>
  <p:tag name="KSO_WM_DIAGRAM_VERSION" val="3"/>
  <p:tag name="KSO_WM_DIAGRAM_COLOR_TRICK" val="1"/>
  <p:tag name="KSO_WM_DIAGRAM_COLOR_TEXT_CAN_REMOVE" val="n"/>
  <p:tag name="KSO_WM_DIAGRAM_GROUP_CODE" val="l1-1"/>
  <p:tag name="KSO_WM_UNIT_TYPE" val="l_h_d"/>
  <p:tag name="KSO_WM_UNIT_INDEX" val="1_2_1"/>
  <p:tag name="KSO_WM_UNIT_VALUE" val="523*673"/>
  <p:tag name="KSO_WM_DIAGRAM_MAX_ITEMCNT" val="4"/>
  <p:tag name="KSO_WM_DIAGRAM_MIN_ITEMCNT" val="2"/>
  <p:tag name="KSO_WM_DIAGRAM_VIRTUALLY_FRAME" val="{&quot;height&quot;:388.29998779296875,&quot;width&quot;:851.1322631835938}"/>
  <p:tag name="KSO_WM_DIAGRAM_COLOR_MATCH_VALUE" val="{&quot;shape&quot;:{&quot;fill&quot;:{&quot;solid&quot;:{&quot;brightness&quot;:0,&quot;colorType&quot;:1,&quot;foreColorIndex&quot;:5,&quot;transparency&quot;:0},&quot;type&quot;:1},&quot;glow&quot;:{&quot;colorType&quot;:0},&quot;line&quot;:{&quot;solidLine&quot;:{&quot;brightness&quot;:0.6000000238418579,&quot;colorType&quot;:1,&quot;foreColorIndex&quot;:13,&quot;transparency&quot;:0.800000011920929},&quot;type&quot;:1},&quot;shadow&quot;:{&quot;colorType&quot;:0},&quot;threeD&quot;:{&quot;curvedSurface&quot;:{&quot;brightness&quot;:0,&quot;colorType&quot;:2,&quot;rgb&quot;:&quot;#000000&quot;},&quot;depth&quot;:{&quot;colorType&quot;:0}}},&quot;text&quot;:{&quot;fill&quot;:{},&quot;glow&quot;:{},&quot;line&quot;:{},&quot;shadow&quot;:{},&quot;threeD&quot;:{}}}"/>
  <p:tag name="KSO_WM_UNIT_PICTURE_SUBTYPE" val="b"/>
  <p:tag name="KSO_WM_BEAUTIFY_FLAG" val="#wm#"/>
  <p:tag name="KSO_WM_UNIT_FILL_TYPE" val="1"/>
  <p:tag name="KSO_WM_UNIT_FILL_FORE_SCHEMECOLOR_INDEX" val="5"/>
  <p:tag name="KSO_WM_UNIT_FILL_FORE_SCHEMECOLOR_INDEX_BRIGHTNESS" val="0"/>
  <p:tag name="KSO_WM_UNIT_LINE_FORE_SCHEMECOLOR_INDEX" val="13"/>
  <p:tag name="MH_PIC_SOURCE_TYPE" val="generate_slide_ai*VCG211233667272*gallery_gallery_ai_v2.0.6_ONLINE*e08278b57b671150169a2662d96f2658-slide-7"/>
</p:tagLst>
</file>

<file path=ppt/tags/tag173.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2_1"/>
  <p:tag name="KSO_WM_UNIT_ID" val="diagram20231784_3*l_h_f*1_2_1"/>
  <p:tag name="KSO_WM_TEMPLATE_CATEGORY" val="diagram"/>
  <p:tag name="KSO_WM_TEMPLATE_INDEX" val="20231784"/>
  <p:tag name="KSO_WM_UNIT_LAYERLEVEL" val="1_1_1"/>
  <p:tag name="KSO_WM_TAG_VERSION" val="3.0"/>
  <p:tag name="KSO_WM_UNIT_TEXT_FILL_FORE_SCHEMECOLOR_INDEX_BRIGHTNESS" val="0.15"/>
  <p:tag name="KSO_WM_DIAGRAM_VERSION" val="3"/>
  <p:tag name="KSO_WM_DIAGRAM_COLOR_TRICK" val="1"/>
  <p:tag name="KSO_WM_DIAGRAM_COLOR_TEXT_CAN_REMOVE" val="n"/>
  <p:tag name="KSO_WM_DIAGRAM_GROUP_CODE" val="l1-1"/>
  <p:tag name="KSO_WM_DIAGRAM_MAX_ITEMCNT" val="4"/>
  <p:tag name="KSO_WM_DIAGRAM_MIN_ITEMCNT" val="2"/>
  <p:tag name="KSO_WM_DIAGRAM_VIRTUALLY_FRAME" val="{&quot;height&quot;:388.29998779296875,&quot;width&quot;:851.1322631835938}"/>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UNIT_TEXT_LAYER_COUNT" val="1"/>
  <p:tag name="KSO_WM_BEAUTIFY_FLAG" val="#wm#"/>
  <p:tag name="KSO_WM_UNIT_PRESET_TEXT" val="单击此处添加文本内容，简明扼要地阐述您的观点。根据需要可酌情增减文字，以便观者准确地理解您传达的思想。单击此处添加文本具体内容。"/>
  <p:tag name="KSO_WM_UNIT_TEXT_FILL_FORE_SCHEMECOLOR_INDEX" val="1"/>
  <p:tag name="KSO_WM_UNIT_TEXT_FILL_TYPE" val="1"/>
</p:tagLst>
</file>

<file path=ppt/tags/tag174.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2_1"/>
  <p:tag name="KSO_WM_UNIT_ID" val="diagram20231784_3*l_h_a*1_2_1"/>
  <p:tag name="KSO_WM_TEMPLATE_CATEGORY" val="diagram"/>
  <p:tag name="KSO_WM_TEMPLATE_INDEX" val="20231784"/>
  <p:tag name="KSO_WM_UNIT_LAYERLEVEL" val="1_1_1"/>
  <p:tag name="KSO_WM_TAG_VERSION" val="3.0"/>
  <p:tag name="KSO_WM_UNIT_TEXT_FILL_FORE_SCHEMECOLOR_INDEX_BRIGHTNESS" val="0.15"/>
  <p:tag name="KSO_WM_DIAGRAM_VERSION" val="3"/>
  <p:tag name="KSO_WM_DIAGRAM_COLOR_TRICK" val="1"/>
  <p:tag name="KSO_WM_DIAGRAM_COLOR_TEXT_CAN_REMOVE" val="n"/>
  <p:tag name="KSO_WM_DIAGRAM_GROUP_CODE" val="l1-1"/>
  <p:tag name="KSO_WM_DIAGRAM_MAX_ITEMCNT" val="4"/>
  <p:tag name="KSO_WM_DIAGRAM_MIN_ITEMCNT" val="2"/>
  <p:tag name="KSO_WM_DIAGRAM_VIRTUALLY_FRAME" val="{&quot;height&quot;:388.29998779296875,&quot;width&quot;:851.1322631835938}"/>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BEAUTIFY_FLAG" val="#wm#"/>
  <p:tag name="KSO_WM_UNIT_PRESET_TEXT" val="添加标题"/>
  <p:tag name="KSO_WM_UNIT_TEXT_FILL_FORE_SCHEMECOLOR_INDEX" val="1"/>
  <p:tag name="KSO_WM_UNIT_TEXT_FILL_TYPE" val="1"/>
</p:tagLst>
</file>

<file path=ppt/tags/tag1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2_1"/>
  <p:tag name="KSO_WM_UNIT_ID" val="diagram20231784_3*l_h_i*1_2_1"/>
  <p:tag name="KSO_WM_TEMPLATE_CATEGORY" val="diagram"/>
  <p:tag name="KSO_WM_TEMPLATE_INDEX" val="20231784"/>
  <p:tag name="KSO_WM_UNIT_LAYERLEVEL" val="1_1_1"/>
  <p:tag name="KSO_WM_TAG_VERSION" val="3.0"/>
  <p:tag name="KSO_WM_UNIT_TEXT_FILL_FORE_SCHEMECOLOR_INDEX_BRIGHTNESS" val="0.15"/>
  <p:tag name="KSO_WM_DIAGRAM_VERSION" val="3"/>
  <p:tag name="KSO_WM_DIAGRAM_COLOR_TRICK" val="1"/>
  <p:tag name="KSO_WM_DIAGRAM_COLOR_TEXT_CAN_REMOVE" val="n"/>
  <p:tag name="KSO_WM_DIAGRAM_GROUP_CODE" val="l1-1"/>
  <p:tag name="KSO_WM_DIAGRAM_MAX_ITEMCNT" val="4"/>
  <p:tag name="KSO_WM_DIAGRAM_MIN_ITEMCNT" val="2"/>
  <p:tag name="KSO_WM_DIAGRAM_VIRTUALLY_FRAME" val="{&quot;height&quot;:388.29998779296875,&quot;width&quot;:851.1322631835938}"/>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TEXT_FILL_FORE_SCHEMECOLOR_INDEX" val="1"/>
  <p:tag name="KSO_WM_UNIT_TEXT_FILL_TYPE" val="1"/>
</p:tagLst>
</file>

<file path=ppt/tags/tag1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784_3*l_h_i*1_3_2"/>
  <p:tag name="KSO_WM_TEMPLATE_CATEGORY" val="diagram"/>
  <p:tag name="KSO_WM_TEMPLATE_INDEX" val="20231784"/>
  <p:tag name="KSO_WM_UNIT_LAYERLEVEL" val="1_1_1"/>
  <p:tag name="KSO_WM_TAG_VERSION" val="3.0"/>
  <p:tag name="KSO_WM_DIAGRAM_VERSION" val="3"/>
  <p:tag name="KSO_WM_DIAGRAM_COLOR_TRICK" val="1"/>
  <p:tag name="KSO_WM_DIAGRAM_COLOR_TEXT_CAN_REMOVE" val="n"/>
  <p:tag name="KSO_WM_DIAGRAM_GROUP_CODE" val="l1-1"/>
  <p:tag name="KSO_WM_UNIT_TYPE" val="l_h_i"/>
  <p:tag name="KSO_WM_UNIT_INDEX" val="1_3_2"/>
  <p:tag name="KSO_WM_DIAGRAM_MAX_ITEMCNT" val="4"/>
  <p:tag name="KSO_WM_DIAGRAM_MIN_ITEMCNT" val="2"/>
  <p:tag name="KSO_WM_DIAGRAM_VIRTUALLY_FRAME" val="{&quot;height&quot;:388.29998779296875,&quot;width&quot;:851.1322631835938}"/>
  <p:tag name="KSO_WM_DIAGRAM_COLOR_MATCH_VALUE" val="{&quot;shape&quot;:{&quot;fill&quot;:{&quot;type&quot;:0},&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glow&quot;:{},&quot;line&quot;:{},&quot;shadow&quot;:{},&quot;threeD&quot;:{}}}"/>
  <p:tag name="KSO_WM_BEAUTIFY_FLAG" val="#wm#"/>
  <p:tag name="KSO_WM_UNIT_LINE_FORE_SCHEMECOLOR_INDEX" val="5"/>
</p:tagLst>
</file>

<file path=ppt/tags/tag1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784_3*l_h_d*1_3_1"/>
  <p:tag name="KSO_WM_TEMPLATE_CATEGORY" val="diagram"/>
  <p:tag name="KSO_WM_TEMPLATE_INDEX" val="20231784"/>
  <p:tag name="KSO_WM_UNIT_LAYERLEVEL" val="1_1_1"/>
  <p:tag name="KSO_WM_TAG_VERSION" val="3.0"/>
  <p:tag name="KSO_WM_DIAGRAM_VERSION" val="3"/>
  <p:tag name="KSO_WM_DIAGRAM_COLOR_TRICK" val="1"/>
  <p:tag name="KSO_WM_DIAGRAM_COLOR_TEXT_CAN_REMOVE" val="n"/>
  <p:tag name="KSO_WM_DIAGRAM_GROUP_CODE" val="l1-1"/>
  <p:tag name="KSO_WM_UNIT_TYPE" val="l_h_d"/>
  <p:tag name="KSO_WM_UNIT_INDEX" val="1_3_1"/>
  <p:tag name="KSO_WM_UNIT_VALUE" val="523*673"/>
  <p:tag name="KSO_WM_DIAGRAM_MAX_ITEMCNT" val="4"/>
  <p:tag name="KSO_WM_DIAGRAM_MIN_ITEMCNT" val="2"/>
  <p:tag name="KSO_WM_DIAGRAM_VIRTUALLY_FRAME" val="{&quot;height&quot;:388.29998779296875,&quot;width&quot;:851.1322631835938}"/>
  <p:tag name="KSO_WM_DIAGRAM_COLOR_MATCH_VALUE" val="{&quot;shape&quot;:{&quot;fill&quot;:{&quot;solid&quot;:{&quot;brightness&quot;:0,&quot;colorType&quot;:1,&quot;foreColorIndex&quot;:5,&quot;transparency&quot;:0},&quot;type&quot;:1},&quot;glow&quot;:{&quot;colorType&quot;:0},&quot;line&quot;:{&quot;solidLine&quot;:{&quot;brightness&quot;:0.6000000238418579,&quot;colorType&quot;:1,&quot;foreColorIndex&quot;:13,&quot;transparency&quot;:0.800000011920929},&quot;type&quot;:1},&quot;shadow&quot;:{&quot;colorType&quot;:0},&quot;threeD&quot;:{&quot;curvedSurface&quot;:{&quot;brightness&quot;:0,&quot;colorType&quot;:2,&quot;rgb&quot;:&quot;#000000&quot;},&quot;depth&quot;:{&quot;colorType&quot;:0}}},&quot;text&quot;:{&quot;fill&quot;:{},&quot;glow&quot;:{},&quot;line&quot;:{},&quot;shadow&quot;:{},&quot;threeD&quot;:{}}}"/>
  <p:tag name="KSO_WM_UNIT_PICTURE_SUBTYPE" val="b"/>
  <p:tag name="KSO_WM_BEAUTIFY_FLAG" val="#wm#"/>
  <p:tag name="KSO_WM_UNIT_FILL_TYPE" val="1"/>
  <p:tag name="KSO_WM_UNIT_FILL_FORE_SCHEMECOLOR_INDEX" val="5"/>
  <p:tag name="KSO_WM_UNIT_FILL_FORE_SCHEMECOLOR_INDEX_BRIGHTNESS" val="0"/>
  <p:tag name="KSO_WM_UNIT_LINE_FORE_SCHEMECOLOR_INDEX" val="13"/>
  <p:tag name="MH_PIC_SOURCE_TYPE" val="generate_slide_ai*VCG211373487356*gallery_gallery_ai_v2.0.6_ONLINE*e08278b57b671150169a2662d96f2658-slide-7"/>
</p:tagLst>
</file>

<file path=ppt/tags/tag178.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3_1"/>
  <p:tag name="KSO_WM_UNIT_ID" val="diagram20231784_3*l_h_f*1_3_1"/>
  <p:tag name="KSO_WM_TEMPLATE_CATEGORY" val="diagram"/>
  <p:tag name="KSO_WM_TEMPLATE_INDEX" val="20231784"/>
  <p:tag name="KSO_WM_UNIT_LAYERLEVEL" val="1_1_1"/>
  <p:tag name="KSO_WM_TAG_VERSION" val="3.0"/>
  <p:tag name="KSO_WM_UNIT_TEXT_FILL_FORE_SCHEMECOLOR_INDEX_BRIGHTNESS" val="0.15"/>
  <p:tag name="KSO_WM_DIAGRAM_VERSION" val="3"/>
  <p:tag name="KSO_WM_DIAGRAM_COLOR_TRICK" val="1"/>
  <p:tag name="KSO_WM_DIAGRAM_COLOR_TEXT_CAN_REMOVE" val="n"/>
  <p:tag name="KSO_WM_DIAGRAM_GROUP_CODE" val="l1-1"/>
  <p:tag name="KSO_WM_DIAGRAM_MAX_ITEMCNT" val="4"/>
  <p:tag name="KSO_WM_DIAGRAM_MIN_ITEMCNT" val="2"/>
  <p:tag name="KSO_WM_DIAGRAM_VIRTUALLY_FRAME" val="{&quot;height&quot;:388.29998779296875,&quot;width&quot;:851.1322631835938}"/>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UNIT_TEXT_LAYER_COUNT" val="1"/>
  <p:tag name="KSO_WM_BEAUTIFY_FLAG" val="#wm#"/>
  <p:tag name="KSO_WM_UNIT_PRESET_TEXT" val="单击此处添加文本内容，简明扼要地阐述您的观点。根据需要可酌情增减文字，以便观者准确地理解您传达的思想。单击此处添加文本。"/>
  <p:tag name="KSO_WM_UNIT_TEXT_FILL_FORE_SCHEMECOLOR_INDEX" val="1"/>
  <p:tag name="KSO_WM_UNIT_TEXT_FILL_TYPE" val="1"/>
</p:tagLst>
</file>

<file path=ppt/tags/tag179.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3_1"/>
  <p:tag name="KSO_WM_UNIT_ID" val="diagram20231784_3*l_h_a*1_3_1"/>
  <p:tag name="KSO_WM_TEMPLATE_CATEGORY" val="diagram"/>
  <p:tag name="KSO_WM_TEMPLATE_INDEX" val="20231784"/>
  <p:tag name="KSO_WM_UNIT_LAYERLEVEL" val="1_1_1"/>
  <p:tag name="KSO_WM_TAG_VERSION" val="3.0"/>
  <p:tag name="KSO_WM_UNIT_TEXT_FILL_FORE_SCHEMECOLOR_INDEX_BRIGHTNESS" val="0.15"/>
  <p:tag name="KSO_WM_DIAGRAM_VERSION" val="3"/>
  <p:tag name="KSO_WM_DIAGRAM_COLOR_TRICK" val="1"/>
  <p:tag name="KSO_WM_DIAGRAM_COLOR_TEXT_CAN_REMOVE" val="n"/>
  <p:tag name="KSO_WM_DIAGRAM_GROUP_CODE" val="l1-1"/>
  <p:tag name="KSO_WM_DIAGRAM_MAX_ITEMCNT" val="4"/>
  <p:tag name="KSO_WM_DIAGRAM_MIN_ITEMCNT" val="2"/>
  <p:tag name="KSO_WM_DIAGRAM_VIRTUALLY_FRAME" val="{&quot;height&quot;:388.29998779296875,&quot;width&quot;:851.1322631835938}"/>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BEAUTIFY_FLAG" val="#wm#"/>
  <p:tag name="KSO_WM_UNIT_PRESET_TEXT" val="添加标题"/>
  <p:tag name="KSO_WM_UNIT_TEXT_FILL_FORE_SCHEMECOLOR_INDEX" val="1"/>
  <p:tag name="KSO_WM_UNIT_TEXT_FILL_TYPE" val="1"/>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3.0"/>
  <p:tag name="KSO_WM_BEAUTIFY_FLAG" val="#wm#"/>
</p:tagLst>
</file>

<file path=ppt/tags/tag1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3_1"/>
  <p:tag name="KSO_WM_UNIT_ID" val="diagram20231784_3*l_h_i*1_3_1"/>
  <p:tag name="KSO_WM_TEMPLATE_CATEGORY" val="diagram"/>
  <p:tag name="KSO_WM_TEMPLATE_INDEX" val="20231784"/>
  <p:tag name="KSO_WM_UNIT_LAYERLEVEL" val="1_1_1"/>
  <p:tag name="KSO_WM_TAG_VERSION" val="3.0"/>
  <p:tag name="KSO_WM_UNIT_TEXT_FILL_FORE_SCHEMECOLOR_INDEX_BRIGHTNESS" val="0.15"/>
  <p:tag name="KSO_WM_DIAGRAM_VERSION" val="3"/>
  <p:tag name="KSO_WM_DIAGRAM_COLOR_TRICK" val="1"/>
  <p:tag name="KSO_WM_DIAGRAM_COLOR_TEXT_CAN_REMOVE" val="n"/>
  <p:tag name="KSO_WM_DIAGRAM_GROUP_CODE" val="l1-1"/>
  <p:tag name="KSO_WM_DIAGRAM_MAX_ITEMCNT" val="4"/>
  <p:tag name="KSO_WM_DIAGRAM_MIN_ITEMCNT" val="2"/>
  <p:tag name="KSO_WM_DIAGRAM_VIRTUALLY_FRAME" val="{&quot;height&quot;:388.29998779296875,&quot;width&quot;:851.1322631835938}"/>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TEXT_FILL_FORE_SCHEMECOLOR_INDEX" val="1"/>
  <p:tag name="KSO_WM_UNIT_TEXT_FILL_TYPE" val="1"/>
</p:tagLst>
</file>

<file path=ppt/tags/tag1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784_3*l_h_i*1_4_2"/>
  <p:tag name="KSO_WM_TEMPLATE_CATEGORY" val="diagram"/>
  <p:tag name="KSO_WM_TEMPLATE_INDEX" val="20231784"/>
  <p:tag name="KSO_WM_UNIT_LAYERLEVEL" val="1_1_1"/>
  <p:tag name="KSO_WM_TAG_VERSION" val="3.0"/>
  <p:tag name="KSO_WM_DIAGRAM_VERSION" val="3"/>
  <p:tag name="KSO_WM_DIAGRAM_COLOR_TRICK" val="1"/>
  <p:tag name="KSO_WM_DIAGRAM_COLOR_TEXT_CAN_REMOVE" val="n"/>
  <p:tag name="KSO_WM_DIAGRAM_GROUP_CODE" val="l1-1"/>
  <p:tag name="KSO_WM_UNIT_TYPE" val="l_h_i"/>
  <p:tag name="KSO_WM_UNIT_INDEX" val="1_4_2"/>
  <p:tag name="KSO_WM_DIAGRAM_MAX_ITEMCNT" val="4"/>
  <p:tag name="KSO_WM_DIAGRAM_MIN_ITEMCNT" val="2"/>
  <p:tag name="KSO_WM_DIAGRAM_VIRTUALLY_FRAME" val="{&quot;height&quot;:388.29998779296875,&quot;width&quot;:851.1322631835938}"/>
  <p:tag name="KSO_WM_DIAGRAM_COLOR_MATCH_VALUE" val="{&quot;shape&quot;:{&quot;fill&quot;:{&quot;type&quot;:0},&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glow&quot;:{},&quot;line&quot;:{},&quot;shadow&quot;:{},&quot;threeD&quot;:{}}}"/>
  <p:tag name="KSO_WM_BEAUTIFY_FLAG" val="#wm#"/>
  <p:tag name="KSO_WM_UNIT_LINE_FORE_SCHEMECOLOR_INDEX" val="5"/>
</p:tagLst>
</file>

<file path=ppt/tags/tag1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784_3*l_h_d*1_4_1"/>
  <p:tag name="KSO_WM_TEMPLATE_CATEGORY" val="diagram"/>
  <p:tag name="KSO_WM_TEMPLATE_INDEX" val="20231784"/>
  <p:tag name="KSO_WM_UNIT_LAYERLEVEL" val="1_1_1"/>
  <p:tag name="KSO_WM_TAG_VERSION" val="3.0"/>
  <p:tag name="KSO_WM_DIAGRAM_VERSION" val="3"/>
  <p:tag name="KSO_WM_DIAGRAM_COLOR_TRICK" val="1"/>
  <p:tag name="KSO_WM_DIAGRAM_COLOR_TEXT_CAN_REMOVE" val="n"/>
  <p:tag name="KSO_WM_DIAGRAM_GROUP_CODE" val="l1-1"/>
  <p:tag name="KSO_WM_UNIT_TYPE" val="l_h_d"/>
  <p:tag name="KSO_WM_UNIT_INDEX" val="1_4_1"/>
  <p:tag name="KSO_WM_UNIT_VALUE" val="523*673"/>
  <p:tag name="KSO_WM_DIAGRAM_MAX_ITEMCNT" val="4"/>
  <p:tag name="KSO_WM_DIAGRAM_MIN_ITEMCNT" val="2"/>
  <p:tag name="KSO_WM_DIAGRAM_VIRTUALLY_FRAME" val="{&quot;height&quot;:388.29998779296875,&quot;width&quot;:851.1322631835938}"/>
  <p:tag name="KSO_WM_DIAGRAM_COLOR_MATCH_VALUE" val="{&quot;shape&quot;:{&quot;fill&quot;:{&quot;solid&quot;:{&quot;brightness&quot;:0,&quot;colorType&quot;:1,&quot;foreColorIndex&quot;:5,&quot;transparency&quot;:0},&quot;type&quot;:1},&quot;glow&quot;:{&quot;colorType&quot;:0},&quot;line&quot;:{&quot;solidLine&quot;:{&quot;brightness&quot;:0.6000000238418579,&quot;colorType&quot;:1,&quot;foreColorIndex&quot;:13,&quot;transparency&quot;:0.800000011920929},&quot;type&quot;:1},&quot;shadow&quot;:{&quot;colorType&quot;:0},&quot;threeD&quot;:{&quot;curvedSurface&quot;:{&quot;brightness&quot;:0,&quot;colorType&quot;:2,&quot;rgb&quot;:&quot;#000000&quot;},&quot;depth&quot;:{&quot;colorType&quot;:0}}},&quot;text&quot;:{&quot;fill&quot;:{},&quot;glow&quot;:{},&quot;line&quot;:{},&quot;shadow&quot;:{},&quot;threeD&quot;:{}}}"/>
  <p:tag name="KSO_WM_UNIT_PICTURE_SUBTYPE" val="b"/>
  <p:tag name="KSO_WM_BEAUTIFY_FLAG" val="#wm#"/>
  <p:tag name="KSO_WM_UNIT_FILL_TYPE" val="1"/>
  <p:tag name="KSO_WM_UNIT_FILL_FORE_SCHEMECOLOR_INDEX" val="5"/>
  <p:tag name="KSO_WM_UNIT_FILL_FORE_SCHEMECOLOR_INDEX_BRIGHTNESS" val="0"/>
  <p:tag name="KSO_WM_UNIT_LINE_FORE_SCHEMECOLOR_INDEX" val="13"/>
  <p:tag name="MH_PIC_SOURCE_TYPE" val="generate_slide_ai*VCG41N1389803677*gallery_gallery_ai_v2.0.6_ONLINE*e08278b57b671150169a2662d96f2658-slide-7"/>
</p:tagLst>
</file>

<file path=ppt/tags/tag183.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4_1"/>
  <p:tag name="KSO_WM_UNIT_ID" val="diagram20231784_3*l_h_f*1_4_1"/>
  <p:tag name="KSO_WM_TEMPLATE_CATEGORY" val="diagram"/>
  <p:tag name="KSO_WM_TEMPLATE_INDEX" val="20231784"/>
  <p:tag name="KSO_WM_UNIT_LAYERLEVEL" val="1_1_1"/>
  <p:tag name="KSO_WM_TAG_VERSION" val="3.0"/>
  <p:tag name="KSO_WM_UNIT_TEXT_FILL_FORE_SCHEMECOLOR_INDEX_BRIGHTNESS" val="0.15"/>
  <p:tag name="KSO_WM_DIAGRAM_VERSION" val="3"/>
  <p:tag name="KSO_WM_DIAGRAM_COLOR_TRICK" val="1"/>
  <p:tag name="KSO_WM_DIAGRAM_COLOR_TEXT_CAN_REMOVE" val="n"/>
  <p:tag name="KSO_WM_DIAGRAM_GROUP_CODE" val="l1-1"/>
  <p:tag name="KSO_WM_DIAGRAM_MAX_ITEMCNT" val="4"/>
  <p:tag name="KSO_WM_DIAGRAM_MIN_ITEMCNT" val="2"/>
  <p:tag name="KSO_WM_DIAGRAM_VIRTUALLY_FRAME" val="{&quot;height&quot;:388.29998779296875,&quot;width&quot;:851.1322631835938}"/>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UNIT_TEXT_LAYER_COUNT" val="1"/>
  <p:tag name="KSO_WM_BEAUTIFY_FLAG" val="#wm#"/>
  <p:tag name="KSO_WM_UNIT_PRESET_TEXT" val="单击此处添加文本，简明扼要地阐述您的观点。根据需要可酌情增减文字，以便观者准确地理解您传达的思想。单击此处添加文本。"/>
  <p:tag name="KSO_WM_UNIT_TEXT_FILL_FORE_SCHEMECOLOR_INDEX" val="1"/>
  <p:tag name="KSO_WM_UNIT_TEXT_FILL_TYPE" val="1"/>
</p:tagLst>
</file>

<file path=ppt/tags/tag184.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4_1"/>
  <p:tag name="KSO_WM_UNIT_ID" val="diagram20231784_3*l_h_a*1_4_1"/>
  <p:tag name="KSO_WM_TEMPLATE_CATEGORY" val="diagram"/>
  <p:tag name="KSO_WM_TEMPLATE_INDEX" val="20231784"/>
  <p:tag name="KSO_WM_UNIT_LAYERLEVEL" val="1_1_1"/>
  <p:tag name="KSO_WM_TAG_VERSION" val="3.0"/>
  <p:tag name="KSO_WM_UNIT_TEXT_FILL_FORE_SCHEMECOLOR_INDEX_BRIGHTNESS" val="0.15"/>
  <p:tag name="KSO_WM_DIAGRAM_VERSION" val="3"/>
  <p:tag name="KSO_WM_DIAGRAM_COLOR_TRICK" val="1"/>
  <p:tag name="KSO_WM_DIAGRAM_COLOR_TEXT_CAN_REMOVE" val="n"/>
  <p:tag name="KSO_WM_DIAGRAM_GROUP_CODE" val="l1-1"/>
  <p:tag name="KSO_WM_DIAGRAM_MAX_ITEMCNT" val="4"/>
  <p:tag name="KSO_WM_DIAGRAM_MIN_ITEMCNT" val="2"/>
  <p:tag name="KSO_WM_DIAGRAM_VIRTUALLY_FRAME" val="{&quot;height&quot;:388.29998779296875,&quot;width&quot;:851.1322631835938}"/>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BEAUTIFY_FLAG" val="#wm#"/>
  <p:tag name="KSO_WM_UNIT_PRESET_TEXT" val="添加标题"/>
  <p:tag name="KSO_WM_UNIT_TEXT_FILL_FORE_SCHEMECOLOR_INDEX" val="1"/>
  <p:tag name="KSO_WM_UNIT_TEXT_FILL_TYPE" val="1"/>
</p:tagLst>
</file>

<file path=ppt/tags/tag1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4_1"/>
  <p:tag name="KSO_WM_UNIT_ID" val="diagram20231784_3*l_h_i*1_4_1"/>
  <p:tag name="KSO_WM_TEMPLATE_CATEGORY" val="diagram"/>
  <p:tag name="KSO_WM_TEMPLATE_INDEX" val="20231784"/>
  <p:tag name="KSO_WM_UNIT_LAYERLEVEL" val="1_1_1"/>
  <p:tag name="KSO_WM_TAG_VERSION" val="3.0"/>
  <p:tag name="KSO_WM_UNIT_TEXT_FILL_FORE_SCHEMECOLOR_INDEX_BRIGHTNESS" val="0.15"/>
  <p:tag name="KSO_WM_DIAGRAM_VERSION" val="3"/>
  <p:tag name="KSO_WM_DIAGRAM_COLOR_TRICK" val="1"/>
  <p:tag name="KSO_WM_DIAGRAM_COLOR_TEXT_CAN_REMOVE" val="n"/>
  <p:tag name="KSO_WM_DIAGRAM_GROUP_CODE" val="l1-1"/>
  <p:tag name="KSO_WM_DIAGRAM_MAX_ITEMCNT" val="4"/>
  <p:tag name="KSO_WM_DIAGRAM_MIN_ITEMCNT" val="2"/>
  <p:tag name="KSO_WM_DIAGRAM_VIRTUALLY_FRAME" val="{&quot;height&quot;:388.29998779296875,&quot;width&quot;:851.1322631835938}"/>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TEXT_FILL_FORE_SCHEMECOLOR_INDEX" val="1"/>
  <p:tag name="KSO_WM_UNIT_TEXT_FILL_TYPE" val="1"/>
</p:tagLst>
</file>

<file path=ppt/tags/tag186.xml><?xml version="1.0" encoding="utf-8"?>
<p:tagLst xmlns:p="http://schemas.openxmlformats.org/presentationml/2006/main">
  <p:tag name="KSO_WM_SLIDE_ID" val="diagram20231784_2"/>
  <p:tag name="KSO_WM_TEMPLATE_SUBCATEGORY" val="0"/>
  <p:tag name="KSO_WM_TEMPLATE_MASTER_TYPE" val="0"/>
  <p:tag name="KSO_WM_TEMPLATE_COLOR_TYPE" val="0"/>
  <p:tag name="KSO_WM_SLIDE_ITEM_CNT" val="3"/>
  <p:tag name="KSO_WM_SLIDE_INDEX" val="2"/>
  <p:tag name="KSO_WM_TAG_VERSION" val="3.0"/>
  <p:tag name="KSO_WM_BEAUTIFY_FLAG" val="#wm#"/>
  <p:tag name="KSO_WM_TEMPLATE_CATEGORY" val="diagram"/>
  <p:tag name="KSO_WM_TEMPLATE_INDEX" val="20231784"/>
  <p:tag name="KSO_WM_SLIDE_TYPE" val="text"/>
  <p:tag name="KSO_WM_SLIDE_SUBTYPE" val="diag"/>
  <p:tag name="KSO_WM_SLIDE_SIZE" val="851.132*388.3"/>
  <p:tag name="KSO_WM_SLIDE_POSITION" val="54.7968*105.7"/>
  <p:tag name="KSO_WM_SLIDE_LAYOUT" val="a_l"/>
  <p:tag name="KSO_WM_SLIDE_LAYOUT_CNT" val="1_1"/>
  <p:tag name="KSO_WM_SPECIAL_SOURCE" val="bdnull"/>
  <p:tag name="KSO_WM_DIAGRAM_GROUP_CODE" val="l1-1"/>
  <p:tag name="KSO_WM_SLIDE_DIAGTYPE" val="l"/>
  <p:tag name="CP_OUTLINE_TITLE" val="功能需求描述"/>
  <p:tag name="CP_OUTLINE_TYPE" val="pt_text"/>
</p:tagLst>
</file>

<file path=ppt/tags/tag1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33299_7*a*1"/>
  <p:tag name="KSO_WM_TEMPLATE_CATEGORY" val="custom"/>
  <p:tag name="KSO_WM_TEMPLATE_INDEX" val="20233299"/>
  <p:tag name="KSO_WM_UNIT_LAYERLEVEL" val="1"/>
  <p:tag name="KSO_WM_TAG_VERSION" val="3.0"/>
  <p:tag name="KSO_WM_BEAUTIFY_FLAG" val="#wm#"/>
  <p:tag name="KSO_WM_UNIT_ISCONTENTSTITLE" val="0"/>
  <p:tag name="KSO_WM_UNIT_ISNUMDGMTITLE" val="0"/>
  <p:tag name="KSO_WM_UNIT_NOCLEAR" val="0"/>
  <p:tag name="KSO_WM_UNIT_VALUE" val="14"/>
  <p:tag name="KSO_WM_UNIT_TYPE" val="a"/>
  <p:tag name="KSO_WM_UNIT_INDEX" val="1"/>
  <p:tag name="KSO_WM_UNIT_PRESET_TEXT" val="添加章节标题"/>
  <p:tag name="KSO_WM_UNIT_TEXT_TYPE" val="1"/>
</p:tagLst>
</file>

<file path=ppt/tags/tag188.xml><?xml version="1.0" encoding="utf-8"?>
<p:tagLst xmlns:p="http://schemas.openxmlformats.org/presentationml/2006/main">
  <p:tag name="KSO_WM_UNIT_HIGHLIGHT" val="0"/>
  <p:tag name="KSO_WM_UNIT_COMPATIBLE" val="1"/>
  <p:tag name="KSO_WM_UNIT_DIAGRAM_ISNUMVISUAL" val="0"/>
  <p:tag name="KSO_WM_UNIT_DIAGRAM_ISREFERUNIT" val="0"/>
  <p:tag name="KSO_WM_UNIT_ID" val="custom20233299_7*e*1"/>
  <p:tag name="KSO_WM_TEMPLATE_CATEGORY" val="custom"/>
  <p:tag name="KSO_WM_TEMPLATE_INDEX" val="20233299"/>
  <p:tag name="KSO_WM_UNIT_LAYERLEVEL" val="1"/>
  <p:tag name="KSO_WM_TAG_VERSION" val="3.0"/>
  <p:tag name="KSO_WM_BEAUTIFY_FLAG" val="#wm#"/>
  <p:tag name="KSO_WM_UNIT_NOCLEAR" val="0"/>
  <p:tag name="KSO_WM_UNIT_VALUE" val="13"/>
  <p:tag name="KSO_WM_UNIT_TYPE" val="e"/>
  <p:tag name="KSO_WM_UNIT_INDEX" val="1"/>
</p:tagLst>
</file>

<file path=ppt/tags/tag189.xml><?xml version="1.0" encoding="utf-8"?>
<p:tagLst xmlns:p="http://schemas.openxmlformats.org/presentationml/2006/main">
  <p:tag name="KSO_WM_SLIDE_ID" val="custom20233299_7"/>
  <p:tag name="KSO_WM_TEMPLATE_SUBCATEGORY" val="29"/>
  <p:tag name="KSO_WM_TEMPLATE_MASTER_TYPE" val="0"/>
  <p:tag name="KSO_WM_TEMPLATE_COLOR_TYPE" val="0"/>
  <p:tag name="KSO_WM_SLIDE_ITEM_CNT" val="0"/>
  <p:tag name="KSO_WM_SLIDE_INDEX" val="7"/>
  <p:tag name="KSO_WM_TAG_VERSION" val="3.0"/>
  <p:tag name="KSO_WM_BEAUTIFY_FLAG" val="#wm#"/>
  <p:tag name="KSO_WM_TEMPLATE_CATEGORY" val="custom"/>
  <p:tag name="KSO_WM_TEMPLATE_INDEX" val="20233299"/>
  <p:tag name="KSO_WM_SLIDE_TYPE" val="sectionTitle"/>
  <p:tag name="KSO_WM_SLIDE_SUBTYPE" val="pureTxt"/>
  <p:tag name="KSO_WM_SLIDE_LAYOUT" val="a_e"/>
  <p:tag name="KSO_WM_SLIDE_LAYOUT_CNT" val="1_1"/>
  <p:tag name="CP_OUTLINE_TITLE" val="系统总体设计"/>
  <p:tag name="CP_OUTLINE_TYPE" val="pt_section_title"/>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3.0"/>
  <p:tag name="KSO_WM_BEAUTIFY_FLAG" val="#wm#"/>
</p:tagLst>
</file>

<file path=ppt/tags/tag1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3205_3*a*1"/>
  <p:tag name="KSO_WM_TEMPLATE_CATEGORY" val="diagram"/>
  <p:tag name="KSO_WM_TEMPLATE_INDEX" val="20233205"/>
  <p:tag name="KSO_WM_UNIT_LAYERLEVEL" val="1"/>
  <p:tag name="KSO_WM_TAG_VERSION" val="3.0"/>
  <p:tag name="KSO_WM_BEAUTIFY_FLAG" val="#wm#"/>
  <p:tag name="KSO_WM_DIAGRAM_GROUP_CODE" val="l1-1"/>
  <p:tag name="KSO_WM_UNIT_ISCONTENTSTITLE" val="0"/>
  <p:tag name="KSO_WM_UNIT_ISNUMDGMTITLE" val="0"/>
  <p:tag name="KSO_WM_UNIT_NOCLEAR" val="0"/>
  <p:tag name="KSO_WM_UNIT_VALUE" val="29"/>
  <p:tag name="KSO_WM_UNIT_TYPE" val="a"/>
  <p:tag name="KSO_WM_UNIT_INDEX" val="1"/>
  <p:tag name="KSO_WM_UNIT_PRESET_TEXT" val="单击此处添加标题"/>
  <p:tag name="KSO_WM_UNIT_TEXT_TYPE" val="1"/>
</p:tagLst>
</file>

<file path=ppt/tags/tag191.xml><?xml version="1.0" encoding="utf-8"?>
<p:tagLst xmlns:p="http://schemas.openxmlformats.org/presentationml/2006/main">
  <p:tag name="KSO_WM_DIAGRAM_VIRTUALLY_FRAME" val="{&quot;height&quot;:376.54998779296875,&quot;width&quot;:846.5499877929688}"/>
  <p:tag name="KSO_WM_UNIT_HIGHLIGHT" val="0"/>
  <p:tag name="KSO_WM_UNIT_COMPATIBLE" val="0"/>
  <p:tag name="KSO_WM_UNIT_DIAGRAM_ISNUMVISUAL" val="0"/>
  <p:tag name="KSO_WM_UNIT_DIAGRAM_ISREFERUNIT" val="0"/>
  <p:tag name="KSO_WM_UNIT_ID" val="diagram20233205_2*l_h_i*1_1_4"/>
  <p:tag name="KSO_WM_TEMPLATE_CATEGORY" val="diagram"/>
  <p:tag name="KSO_WM_TEMPLATE_INDEX" val="20233205"/>
  <p:tag name="KSO_WM_UNIT_LAYERLEVEL" val="1_1_1"/>
  <p:tag name="KSO_WM_TAG_VERSION" val="3.0"/>
  <p:tag name="KSO_WM_BEAUTIFY_FLAG" val="#wm#"/>
  <p:tag name="KSO_WM_DIAGRAM_GROUP_CODE" val="l1-1"/>
  <p:tag name="KSO_WM_UNIT_TYPE" val="l_h_i"/>
  <p:tag name="KSO_WM_UNIT_INDEX" val="1_1_4"/>
  <p:tag name="KSO_WM_DIAGRAM_VERSION" val="3"/>
  <p:tag name="KSO_WM_DIAGRAM_COLOR_TRICK" val="1"/>
  <p:tag name="KSO_WM_DIAGRAM_COLOR_TEXT_CAN_REMOVE" val="n"/>
  <p:tag name="KSO_WM_DIAGRAM_MAX_ITEMCNT" val="4"/>
  <p:tag name="KSO_WM_DIAGRAM_MIN_ITEMCNT" val="2"/>
  <p:tag name="KSO_WM_DIAGRAM_COLOR_MATCH_VALUE" val="{&quot;shape&quot;:{&quot;fill&quot;:{&quot;type&quot;:0},&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LINE_FORE_SCHEMECOLOR_INDEX" val="5"/>
</p:tagLst>
</file>

<file path=ppt/tags/tag192.xml><?xml version="1.0" encoding="utf-8"?>
<p:tagLst xmlns:p="http://schemas.openxmlformats.org/presentationml/2006/main">
  <p:tag name="KSO_WM_BEAUTIFY_FLAG" val="#wm#"/>
  <p:tag name="KSO_WM_DIAGRAM_VIRTUALLY_FRAME" val="{&quot;height&quot;:376.54998779296875,&quot;width&quot;:846.5499877929688}"/>
  <p:tag name="KSO_WM_UNIT_HIGHLIGHT" val="0"/>
  <p:tag name="KSO_WM_UNIT_COMPATIBLE" val="0"/>
  <p:tag name="KSO_WM_UNIT_DIAGRAM_ISNUMVISUAL" val="0"/>
  <p:tag name="KSO_WM_UNIT_DIAGRAM_ISREFERUNIT" val="0"/>
  <p:tag name="KSO_WM_UNIT_ID" val="diagram20233205_2*l_h_i*1_2_4"/>
  <p:tag name="KSO_WM_TEMPLATE_CATEGORY" val="diagram"/>
  <p:tag name="KSO_WM_TEMPLATE_INDEX" val="20233205"/>
  <p:tag name="KSO_WM_UNIT_LAYERLEVEL" val="1_1_1"/>
  <p:tag name="KSO_WM_TAG_VERSION" val="3.0"/>
  <p:tag name="KSO_WM_DIAGRAM_GROUP_CODE" val="l1-1"/>
  <p:tag name="KSO_WM_UNIT_TYPE" val="l_h_i"/>
  <p:tag name="KSO_WM_UNIT_INDEX" val="1_2_4"/>
  <p:tag name="KSO_WM_DIAGRAM_VERSION" val="3"/>
  <p:tag name="KSO_WM_DIAGRAM_COLOR_TRICK" val="1"/>
  <p:tag name="KSO_WM_DIAGRAM_COLOR_TEXT_CAN_REMOVE" val="n"/>
  <p:tag name="KSO_WM_DIAGRAM_MAX_ITEMCNT" val="4"/>
  <p:tag name="KSO_WM_DIAGRAM_MIN_ITEMCNT" val="2"/>
  <p:tag name="KSO_WM_DIAGRAM_COLOR_MATCH_VALUE" val="{&quot;shape&quot;:{&quot;fill&quot;:{&quot;type&quot;:0},&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LINE_FORE_SCHEMECOLOR_INDEX" val="5"/>
</p:tagLst>
</file>

<file path=ppt/tags/tag193.xml><?xml version="1.0" encoding="utf-8"?>
<p:tagLst xmlns:p="http://schemas.openxmlformats.org/presentationml/2006/main">
  <p:tag name="KSO_WM_BEAUTIFY_FLAG" val="#wm#"/>
  <p:tag name="KSO_WM_DIAGRAM_VIRTUALLY_FRAME" val="{&quot;height&quot;:376.54998779296875,&quot;width&quot;:846.5499877929688}"/>
  <p:tag name="KSO_WM_UNIT_HIGHLIGHT" val="0"/>
  <p:tag name="KSO_WM_UNIT_COMPATIBLE" val="0"/>
  <p:tag name="KSO_WM_UNIT_DIAGRAM_ISNUMVISUAL" val="0"/>
  <p:tag name="KSO_WM_UNIT_DIAGRAM_ISREFERUNIT" val="0"/>
  <p:tag name="KSO_WM_UNIT_ID" val="diagram20233205_2*l_h_f*1_1_1"/>
  <p:tag name="KSO_WM_TEMPLATE_CATEGORY" val="diagram"/>
  <p:tag name="KSO_WM_TEMPLATE_INDEX" val="20233205"/>
  <p:tag name="KSO_WM_UNIT_LAYERLEVEL" val="1_1_1"/>
  <p:tag name="KSO_WM_TAG_VERSION" val="3.0"/>
  <p:tag name="KSO_WM_UNIT_SUBTYPE" val="a"/>
  <p:tag name="KSO_WM_UNIT_NOCLEAR" val="0"/>
  <p:tag name="KSO_WM_DIAGRAM_GROUP_CODE" val="l1-1"/>
  <p:tag name="KSO_WM_UNIT_TYPE" val="l_h_f"/>
  <p:tag name="KSO_WM_UNIT_INDEX" val="1_1_1"/>
  <p:tag name="KSO_WM_UNIT_VALUE" val="144"/>
  <p:tag name="KSO_WM_DIAGRAM_VERSION" val="3"/>
  <p:tag name="KSO_WM_DIAGRAM_COLOR_TRICK" val="1"/>
  <p:tag name="KSO_WM_DIAGRAM_COLOR_TEXT_CAN_REMOVE" val="n"/>
  <p:tag name="KSO_WM_DIAGRAM_MAX_ITEMCNT" val="4"/>
  <p:tag name="KSO_WM_DIAGRAM_MIN_ITEMCNT" val="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此处添加文本具体内容，简明扼要地阐述您的观点。根据需要可酌情增减文字，以便观者准确地理解您传达的思想。单击此处添加文本具体内容，简明扼要地阐述您的观点。根据需要可酌情增减文字，以便观者准确地理解您传达的思想。单击此处添加文本具体内容"/>
  <p:tag name="KSO_WM_UNIT_TEXT_FILL_FORE_SCHEMECOLOR_INDEX" val="1"/>
  <p:tag name="KSO_WM_UNIT_TEXT_FILL_TYPE" val="1"/>
  <p:tag name="KSO_WM_UNIT_TEXT_TYPE" val="1"/>
</p:tagLst>
</file>

<file path=ppt/tags/tag194.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1_1"/>
  <p:tag name="KSO_WM_UNIT_ID" val="diagram20233205_2*l_h_a*1_1_1"/>
  <p:tag name="KSO_WM_TEMPLATE_CATEGORY" val="diagram"/>
  <p:tag name="KSO_WM_TEMPLATE_INDEX" val="20233205"/>
  <p:tag name="KSO_WM_UNIT_LAYERLEVEL" val="1_1_1"/>
  <p:tag name="KSO_WM_TAG_VERSION" val="3.0"/>
  <p:tag name="KSO_WM_BEAUTIFY_FLAG" val="#wm#"/>
  <p:tag name="KSO_WM_UNIT_TEXT_FILL_FORE_SCHEMECOLOR_INDEX_BRIGHTNESS" val="0.15"/>
  <p:tag name="KSO_WM_DIAGRAM_GROUP_CODE" val="l1-1"/>
  <p:tag name="KSO_WM_DIAGRAM_VIRTUALLY_FRAME" val="{&quot;height&quot;:376.54998779296875,&quot;width&quot;:846.5499877929688}"/>
  <p:tag name="KSO_WM_DIAGRAM_VERSION" val="3"/>
  <p:tag name="KSO_WM_DIAGRAM_COLOR_TRICK" val="1"/>
  <p:tag name="KSO_WM_DIAGRAM_COLOR_TEXT_CAN_REMOVE" val="n"/>
  <p:tag name="KSO_WM_DIAGRAM_MAX_ITEMCNT" val="4"/>
  <p:tag name="KSO_WM_DIAGRAM_MIN_ITEMCNT" val="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添加项标题"/>
  <p:tag name="KSO_WM_UNIT_TEXT_FILL_FORE_SCHEMECOLOR_INDEX" val="1"/>
  <p:tag name="KSO_WM_UNIT_TEXT_FILL_TYPE" val="1"/>
  <p:tag name="KSO_WM_UNIT_TEXT_TYPE" val="1"/>
</p:tagLst>
</file>

<file path=ppt/tags/tag195.xml><?xml version="1.0" encoding="utf-8"?>
<p:tagLst xmlns:p="http://schemas.openxmlformats.org/presentationml/2006/main">
  <p:tag name="KSO_WM_BEAUTIFY_FLAG" val="#wm#"/>
  <p:tag name="KSO_WM_DIAGRAM_VIRTUALLY_FRAME" val="{&quot;height&quot;:376.54998779296875,&quot;width&quot;:846.5499877929688}"/>
  <p:tag name="KSO_WM_UNIT_HIGHLIGHT" val="0"/>
  <p:tag name="KSO_WM_UNIT_COMPATIBLE" val="0"/>
  <p:tag name="KSO_WM_UNIT_DIAGRAM_ISNUMVISUAL" val="0"/>
  <p:tag name="KSO_WM_UNIT_DIAGRAM_ISREFERUNIT" val="0"/>
  <p:tag name="KSO_WM_UNIT_ID" val="diagram20233205_2*l_h_f*1_2_1"/>
  <p:tag name="KSO_WM_TEMPLATE_CATEGORY" val="diagram"/>
  <p:tag name="KSO_WM_TEMPLATE_INDEX" val="20233205"/>
  <p:tag name="KSO_WM_UNIT_LAYERLEVEL" val="1_1_1"/>
  <p:tag name="KSO_WM_TAG_VERSION" val="3.0"/>
  <p:tag name="KSO_WM_UNIT_SUBTYPE" val="a"/>
  <p:tag name="KSO_WM_UNIT_NOCLEAR" val="0"/>
  <p:tag name="KSO_WM_DIAGRAM_GROUP_CODE" val="l1-1"/>
  <p:tag name="KSO_WM_UNIT_TYPE" val="l_h_f"/>
  <p:tag name="KSO_WM_UNIT_INDEX" val="1_2_1"/>
  <p:tag name="KSO_WM_DIAGRAM_VERSION" val="3"/>
  <p:tag name="KSO_WM_DIAGRAM_COLOR_TRICK" val="1"/>
  <p:tag name="KSO_WM_DIAGRAM_COLOR_TEXT_CAN_REMOVE" val="n"/>
  <p:tag name="KSO_WM_DIAGRAM_MAX_ITEMCNT" val="4"/>
  <p:tag name="KSO_WM_DIAGRAM_MIN_ITEMCNT" val="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此处添加文本具体内容，简明扼要地阐述您的观点。根据需要可酌情增减文字，以便观者准确地理解您传达的思想。单击此处添加文本具体内容，简明扼要地阐述您的观点。根据需要可酌情增减文字，以便观者准确地理解您传达的思想。单击此处添加文本具体内容"/>
  <p:tag name="KSO_WM_UNIT_TEXT_FILL_FORE_SCHEMECOLOR_INDEX" val="1"/>
  <p:tag name="KSO_WM_UNIT_TEXT_FILL_TYPE" val="1"/>
  <p:tag name="KSO_WM_UNIT_TEXT_TYPE" val="1"/>
</p:tagLst>
</file>

<file path=ppt/tags/tag196.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2_1"/>
  <p:tag name="KSO_WM_UNIT_ID" val="diagram20233205_2*l_h_a*1_2_1"/>
  <p:tag name="KSO_WM_TEMPLATE_CATEGORY" val="diagram"/>
  <p:tag name="KSO_WM_TEMPLATE_INDEX" val="20233205"/>
  <p:tag name="KSO_WM_UNIT_LAYERLEVEL" val="1_1_1"/>
  <p:tag name="KSO_WM_TAG_VERSION" val="3.0"/>
  <p:tag name="KSO_WM_BEAUTIFY_FLAG" val="#wm#"/>
  <p:tag name="KSO_WM_UNIT_TEXT_FILL_FORE_SCHEMECOLOR_INDEX_BRIGHTNESS" val="0.15"/>
  <p:tag name="KSO_WM_DIAGRAM_GROUP_CODE" val="l1-1"/>
  <p:tag name="KSO_WM_DIAGRAM_VIRTUALLY_FRAME" val="{&quot;height&quot;:376.54998779296875,&quot;width&quot;:846.5499877929688}"/>
  <p:tag name="KSO_WM_DIAGRAM_VERSION" val="3"/>
  <p:tag name="KSO_WM_DIAGRAM_COLOR_TRICK" val="1"/>
  <p:tag name="KSO_WM_DIAGRAM_COLOR_TEXT_CAN_REMOVE" val="n"/>
  <p:tag name="KSO_WM_DIAGRAM_MAX_ITEMCNT" val="4"/>
  <p:tag name="KSO_WM_DIAGRAM_MIN_ITEMCNT" val="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添加项标题"/>
  <p:tag name="KSO_WM_UNIT_TEXT_FILL_FORE_SCHEMECOLOR_INDEX" val="1"/>
  <p:tag name="KSO_WM_UNIT_TEXT_FILL_TYPE" val="1"/>
  <p:tag name="KSO_WM_UNIT_TEXT_TYPE" val="1"/>
</p:tagLst>
</file>

<file path=ppt/tags/tag197.xml><?xml version="1.0" encoding="utf-8"?>
<p:tagLst xmlns:p="http://schemas.openxmlformats.org/presentationml/2006/main">
  <p:tag name="KSO_WM_BEAUTIFY_FLAG" val="#wm#"/>
  <p:tag name="KSO_WM_DIAGRAM_VIRTUALLY_FRAME" val="{&quot;height&quot;:376.54998779296875,&quot;width&quot;:846.5499877929688}"/>
  <p:tag name="KSO_WM_UNIT_HIGHLIGHT" val="0"/>
  <p:tag name="KSO_WM_UNIT_COMPATIBLE" val="0"/>
  <p:tag name="KSO_WM_UNIT_DIAGRAM_ISNUMVISUAL" val="0"/>
  <p:tag name="KSO_WM_UNIT_DIAGRAM_ISREFERUNIT" val="0"/>
  <p:tag name="KSO_WM_UNIT_ID" val="diagram20233205_2*l_h_i*1_3_4"/>
  <p:tag name="KSO_WM_TEMPLATE_CATEGORY" val="diagram"/>
  <p:tag name="KSO_WM_TEMPLATE_INDEX" val="20233205"/>
  <p:tag name="KSO_WM_UNIT_LAYERLEVEL" val="1_1_1"/>
  <p:tag name="KSO_WM_TAG_VERSION" val="3.0"/>
  <p:tag name="KSO_WM_DIAGRAM_GROUP_CODE" val="l1-1"/>
  <p:tag name="KSO_WM_UNIT_TYPE" val="l_h_i"/>
  <p:tag name="KSO_WM_UNIT_INDEX" val="1_3_4"/>
  <p:tag name="KSO_WM_DIAGRAM_VERSION" val="3"/>
  <p:tag name="KSO_WM_DIAGRAM_COLOR_TRICK" val="1"/>
  <p:tag name="KSO_WM_DIAGRAM_COLOR_TEXT_CAN_REMOVE" val="n"/>
  <p:tag name="KSO_WM_DIAGRAM_MAX_ITEMCNT" val="4"/>
  <p:tag name="KSO_WM_DIAGRAM_MIN_ITEMCNT" val="2"/>
  <p:tag name="KSO_WM_DIAGRAM_COLOR_MATCH_VALUE" val="{&quot;shape&quot;:{&quot;fill&quot;:{&quot;type&quot;:0},&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LINE_FORE_SCHEMECOLOR_INDEX" val="5"/>
</p:tagLst>
</file>

<file path=ppt/tags/tag198.xml><?xml version="1.0" encoding="utf-8"?>
<p:tagLst xmlns:p="http://schemas.openxmlformats.org/presentationml/2006/main">
  <p:tag name="KSO_WM_BEAUTIFY_FLAG" val="#wm#"/>
  <p:tag name="KSO_WM_DIAGRAM_VIRTUALLY_FRAME" val="{&quot;height&quot;:376.54998779296875,&quot;width&quot;:846.5499877929688}"/>
  <p:tag name="KSO_WM_UNIT_HIGHLIGHT" val="0"/>
  <p:tag name="KSO_WM_UNIT_COMPATIBLE" val="0"/>
  <p:tag name="KSO_WM_UNIT_DIAGRAM_ISNUMVISUAL" val="0"/>
  <p:tag name="KSO_WM_UNIT_DIAGRAM_ISREFERUNIT" val="0"/>
  <p:tag name="KSO_WM_UNIT_ID" val="diagram20233205_2*l_h_f*1_3_1"/>
  <p:tag name="KSO_WM_TEMPLATE_CATEGORY" val="diagram"/>
  <p:tag name="KSO_WM_TEMPLATE_INDEX" val="20233205"/>
  <p:tag name="KSO_WM_UNIT_LAYERLEVEL" val="1_1_1"/>
  <p:tag name="KSO_WM_TAG_VERSION" val="3.0"/>
  <p:tag name="KSO_WM_UNIT_SUBTYPE" val="a"/>
  <p:tag name="KSO_WM_UNIT_NOCLEAR" val="0"/>
  <p:tag name="KSO_WM_DIAGRAM_GROUP_CODE" val="l1-1"/>
  <p:tag name="KSO_WM_UNIT_TYPE" val="l_h_f"/>
  <p:tag name="KSO_WM_UNIT_INDEX" val="1_3_1"/>
  <p:tag name="KSO_WM_DIAGRAM_VERSION" val="3"/>
  <p:tag name="KSO_WM_DIAGRAM_COLOR_TRICK" val="1"/>
  <p:tag name="KSO_WM_DIAGRAM_COLOR_TEXT_CAN_REMOVE" val="n"/>
  <p:tag name="KSO_WM_DIAGRAM_MAX_ITEMCNT" val="4"/>
  <p:tag name="KSO_WM_DIAGRAM_MIN_ITEMCNT" val="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此处添加文本具体内容，简明扼要地阐述您的观点。根据需要可酌情增减文字，以便观者准确地理解您传达的思想。单击此处添加文本具体内容，简明扼要地阐述您的观点。根据需要可酌情增减文字，以便观者准确地理解您传达的思想。单击此处添加文本具体内容"/>
  <p:tag name="KSO_WM_UNIT_TEXT_FILL_FORE_SCHEMECOLOR_INDEX" val="1"/>
  <p:tag name="KSO_WM_UNIT_TEXT_FILL_TYPE" val="1"/>
  <p:tag name="KSO_WM_UNIT_TEXT_TYPE" val="1"/>
</p:tagLst>
</file>

<file path=ppt/tags/tag199.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3_1"/>
  <p:tag name="KSO_WM_UNIT_ID" val="diagram20233205_2*l_h_a*1_3_1"/>
  <p:tag name="KSO_WM_TEMPLATE_CATEGORY" val="diagram"/>
  <p:tag name="KSO_WM_TEMPLATE_INDEX" val="20233205"/>
  <p:tag name="KSO_WM_UNIT_LAYERLEVEL" val="1_1_1"/>
  <p:tag name="KSO_WM_TAG_VERSION" val="3.0"/>
  <p:tag name="KSO_WM_BEAUTIFY_FLAG" val="#wm#"/>
  <p:tag name="KSO_WM_UNIT_TEXT_FILL_FORE_SCHEMECOLOR_INDEX_BRIGHTNESS" val="0.15"/>
  <p:tag name="KSO_WM_DIAGRAM_GROUP_CODE" val="l1-1"/>
  <p:tag name="KSO_WM_DIAGRAM_VIRTUALLY_FRAME" val="{&quot;height&quot;:376.54998779296875,&quot;width&quot;:846.5499877929688}"/>
  <p:tag name="KSO_WM_DIAGRAM_VERSION" val="3"/>
  <p:tag name="KSO_WM_DIAGRAM_COLOR_TRICK" val="1"/>
  <p:tag name="KSO_WM_DIAGRAM_COLOR_TEXT_CAN_REMOVE" val="n"/>
  <p:tag name="KSO_WM_DIAGRAM_MAX_ITEMCNT" val="4"/>
  <p:tag name="KSO_WM_DIAGRAM_MIN_ITEMCNT" val="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添加项标题"/>
  <p:tag name="KSO_WM_UNIT_TEXT_FILL_FORE_SCHEMECOLOR_INDEX" val="1"/>
  <p:tag name="KSO_WM_UNIT_TEXT_FILL_TYPE" val="1"/>
  <p:tag name="KSO_WM_UNIT_TEXT_TYPE" val="1"/>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a*1"/>
  <p:tag name="KSO_WM_UNIT_LAYERLEVEL" val="1"/>
  <p:tag name="KSO_WM_TAG_VERSION" val="3.0"/>
  <p:tag name="KSO_WM_BEAUTIFY_FLAG" val="#wm#"/>
  <p:tag name="KSO_WM_UNIT_ISCONTENTSTITLE" val="1"/>
  <p:tag name="KSO_WM_UNIT_ISNUMDGMTITLE" val="0"/>
  <p:tag name="KSO_WM_UNIT_PRESET_TEXT" val="标题"/>
  <p:tag name="KSO_WM_UNIT_NOCLEAR" val="0"/>
  <p:tag name="KSO_WM_UNIT_VALUE" val="3"/>
  <p:tag name="KSO_WM_UNIT_TYPE" val="a"/>
  <p:tag name="KSO_WM_UNIT_INDEX" val="1"/>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3.0"/>
  <p:tag name="KSO_WM_BEAUTIFY_FLAG" val="#wm#"/>
</p:tagLst>
</file>

<file path=ppt/tags/tag200.xml><?xml version="1.0" encoding="utf-8"?>
<p:tagLst xmlns:p="http://schemas.openxmlformats.org/presentationml/2006/main">
  <p:tag name="KSO_WM_DIAGRAM_VIRTUALLY_FRAME" val="{&quot;height&quot;:376.54998779296875,&quot;width&quot;:846.5499877929688}"/>
  <p:tag name="KSO_WM_BEAUTIFY_FLAG" val="#wm#"/>
  <p:tag name="KSO_WM_UNIT_HIGHLIGHT" val="0"/>
  <p:tag name="KSO_WM_UNIT_COMPATIBLE" val="0"/>
  <p:tag name="KSO_WM_UNIT_DIAGRAM_ISNUMVISUAL" val="0"/>
  <p:tag name="KSO_WM_UNIT_DIAGRAM_ISREFERUNIT" val="0"/>
  <p:tag name="KSO_WM_UNIT_ID" val="diagram20233205_2*l_h_i*1_1_1"/>
  <p:tag name="KSO_WM_TEMPLATE_CATEGORY" val="diagram"/>
  <p:tag name="KSO_WM_TEMPLATE_INDEX" val="20233205"/>
  <p:tag name="KSO_WM_UNIT_LAYERLEVEL" val="1_1_1"/>
  <p:tag name="KSO_WM_TAG_VERSION" val="3.0"/>
  <p:tag name="KSO_WM_DIAGRAM_GROUP_CODE" val="l1-1"/>
  <p:tag name="KSO_WM_UNIT_TYPE" val="l_h_i"/>
  <p:tag name="KSO_WM_UNIT_INDEX" val="1_1_1"/>
  <p:tag name="KSO_WM_DIAGRAM_VERSION" val="3"/>
  <p:tag name="KSO_WM_DIAGRAM_COLOR_TRICK" val="1"/>
  <p:tag name="KSO_WM_DIAGRAM_COLOR_TEXT_CAN_REMOVE" val="n"/>
  <p:tag name="KSO_WM_DIAGRAM_MAX_ITEMCNT" val="4"/>
  <p:tag name="KSO_WM_DIAGRAM_MIN_ITEMCNT" val="2"/>
  <p:tag name="KSO_WM_DIAGRAM_COLOR_MATCH_VALUE" val="{&quot;shape&quot;:{&quot;fill&quot;:{&quot;type&quot;:0},&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5"/>
</p:tagLst>
</file>

<file path=ppt/tags/tag201.xml><?xml version="1.0" encoding="utf-8"?>
<p:tagLst xmlns:p="http://schemas.openxmlformats.org/presentationml/2006/main">
  <p:tag name="KSO_WM_DIAGRAM_VIRTUALLY_FRAME" val="{&quot;height&quot;:376.54998779296875,&quot;width&quot;:846.5499877929688}"/>
  <p:tag name="KSO_WM_BEAUTIFY_FLAG" val="#wm#"/>
  <p:tag name="KSO_WM_UNIT_HIGHLIGHT" val="0"/>
  <p:tag name="KSO_WM_UNIT_COMPATIBLE" val="0"/>
  <p:tag name="KSO_WM_UNIT_DIAGRAM_ISNUMVISUAL" val="0"/>
  <p:tag name="KSO_WM_UNIT_DIAGRAM_ISREFERUNIT" val="0"/>
  <p:tag name="KSO_WM_UNIT_ID" val="diagram20233205_2*l_h_i*1_2_1"/>
  <p:tag name="KSO_WM_TEMPLATE_CATEGORY" val="diagram"/>
  <p:tag name="KSO_WM_TEMPLATE_INDEX" val="20233205"/>
  <p:tag name="KSO_WM_UNIT_LAYERLEVEL" val="1_1_1"/>
  <p:tag name="KSO_WM_TAG_VERSION" val="3.0"/>
  <p:tag name="KSO_WM_DIAGRAM_GROUP_CODE" val="l1-1"/>
  <p:tag name="KSO_WM_UNIT_TYPE" val="l_h_i"/>
  <p:tag name="KSO_WM_UNIT_INDEX" val="1_2_1"/>
  <p:tag name="KSO_WM_DIAGRAM_VERSION" val="3"/>
  <p:tag name="KSO_WM_DIAGRAM_COLOR_TRICK" val="1"/>
  <p:tag name="KSO_WM_DIAGRAM_COLOR_TEXT_CAN_REMOVE" val="n"/>
  <p:tag name="KSO_WM_DIAGRAM_MAX_ITEMCNT" val="4"/>
  <p:tag name="KSO_WM_DIAGRAM_MIN_ITEMCNT" val="2"/>
  <p:tag name="KSO_WM_DIAGRAM_COLOR_MATCH_VALUE" val="{&quot;shape&quot;:{&quot;fill&quot;:{&quot;type&quot;:0},&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5"/>
</p:tagLst>
</file>

<file path=ppt/tags/tag202.xml><?xml version="1.0" encoding="utf-8"?>
<p:tagLst xmlns:p="http://schemas.openxmlformats.org/presentationml/2006/main">
  <p:tag name="KSO_WM_DIAGRAM_VIRTUALLY_FRAME" val="{&quot;height&quot;:376.54998779296875,&quot;width&quot;:846.5499877929688}"/>
  <p:tag name="KSO_WM_BEAUTIFY_FLAG" val="#wm#"/>
  <p:tag name="KSO_WM_UNIT_HIGHLIGHT" val="0"/>
  <p:tag name="KSO_WM_UNIT_COMPATIBLE" val="0"/>
  <p:tag name="KSO_WM_UNIT_DIAGRAM_ISNUMVISUAL" val="0"/>
  <p:tag name="KSO_WM_UNIT_DIAGRAM_ISREFERUNIT" val="0"/>
  <p:tag name="KSO_WM_UNIT_ID" val="diagram20233205_2*l_h_i*1_3_1"/>
  <p:tag name="KSO_WM_TEMPLATE_CATEGORY" val="diagram"/>
  <p:tag name="KSO_WM_TEMPLATE_INDEX" val="20233205"/>
  <p:tag name="KSO_WM_UNIT_LAYERLEVEL" val="1_1_1"/>
  <p:tag name="KSO_WM_TAG_VERSION" val="3.0"/>
  <p:tag name="KSO_WM_DIAGRAM_GROUP_CODE" val="l1-1"/>
  <p:tag name="KSO_WM_UNIT_TYPE" val="l_h_i"/>
  <p:tag name="KSO_WM_UNIT_INDEX" val="1_3_1"/>
  <p:tag name="KSO_WM_DIAGRAM_VERSION" val="3"/>
  <p:tag name="KSO_WM_DIAGRAM_COLOR_TRICK" val="1"/>
  <p:tag name="KSO_WM_DIAGRAM_COLOR_TEXT_CAN_REMOVE" val="n"/>
  <p:tag name="KSO_WM_DIAGRAM_MAX_ITEMCNT" val="4"/>
  <p:tag name="KSO_WM_DIAGRAM_MIN_ITEMCNT" val="2"/>
  <p:tag name="KSO_WM_DIAGRAM_COLOR_MATCH_VALUE" val="{&quot;shape&quot;:{&quot;fill&quot;:{&quot;type&quot;:0},&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5"/>
</p:tagLst>
</file>

<file path=ppt/tags/tag203.xml><?xml version="1.0" encoding="utf-8"?>
<p:tagLst xmlns:p="http://schemas.openxmlformats.org/presentationml/2006/main">
  <p:tag name="KSO_WM_BEAUTIFY_FLAG" val="#wm#"/>
  <p:tag name="KSO_WM_DIAGRAM_VIRTUALLY_FRAME" val="{&quot;height&quot;:376.54998779296875,&quot;width&quot;:846.5499877929688}"/>
  <p:tag name="KSO_WM_UNIT_HIGHLIGHT" val="0"/>
  <p:tag name="KSO_WM_UNIT_COMPATIBLE" val="0"/>
  <p:tag name="KSO_WM_UNIT_DIAGRAM_ISNUMVISUAL" val="0"/>
  <p:tag name="KSO_WM_UNIT_DIAGRAM_ISREFERUNIT" val="0"/>
  <p:tag name="KSO_WM_UNIT_ID" val="diagram20233205_2*l_h_i*1_1_3"/>
  <p:tag name="KSO_WM_TEMPLATE_CATEGORY" val="diagram"/>
  <p:tag name="KSO_WM_TEMPLATE_INDEX" val="20233205"/>
  <p:tag name="KSO_WM_UNIT_LAYERLEVEL" val="1_1_1"/>
  <p:tag name="KSO_WM_TAG_VERSION" val="3.0"/>
  <p:tag name="KSO_WM_DIAGRAM_GROUP_CODE" val="l1-1"/>
  <p:tag name="KSO_WM_UNIT_TYPE" val="l_h_i"/>
  <p:tag name="KSO_WM_UNIT_INDEX" val="1_1_3"/>
  <p:tag name="KSO_WM_DIAGRAM_VERSION" val="3"/>
  <p:tag name="KSO_WM_DIAGRAM_COLOR_TRICK" val="1"/>
  <p:tag name="KSO_WM_DIAGRAM_COLOR_TEXT_CAN_REMOVE" val="n"/>
  <p:tag name="KSO_WM_DIAGRAM_MAX_ITEMCNT" val="4"/>
  <p:tag name="KSO_WM_DIAGRAM_MIN_ITEMCNT" val="2"/>
  <p:tag name="KSO_WM_DIAGRAM_COLOR_MATCH_VALUE" val="{&quot;shape&quot;:{&quot;fill&quot;:{&quot;solid&quot;:{&quot;brightness&quot;:0,&quot;colorType&quot;:1,&quot;foreColorIndex&quot;:5,&quot;transparency&quot;:0.8500000238418579},&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5"/>
  <p:tag name="KSO_WM_UNIT_FILL_FORE_SCHEMECOLOR_INDEX_BRIGHTNESS" val="0"/>
</p:tagLst>
</file>

<file path=ppt/tags/tag204.xml><?xml version="1.0" encoding="utf-8"?>
<p:tagLst xmlns:p="http://schemas.openxmlformats.org/presentationml/2006/main">
  <p:tag name="KSO_WM_DIAGRAM_VIRTUALLY_FRAME" val="{&quot;height&quot;:376.54998779296875,&quot;width&quot;:846.5499877929688}"/>
  <p:tag name="KSO_WM_UNIT_HIGHLIGHT" val="0"/>
  <p:tag name="KSO_WM_UNIT_COMPATIBLE" val="0"/>
  <p:tag name="KSO_WM_UNIT_DIAGRAM_ISNUMVISUAL" val="0"/>
  <p:tag name="KSO_WM_UNIT_DIAGRAM_ISREFERUNIT" val="0"/>
  <p:tag name="KSO_WM_UNIT_ID" val="diagram20233205_2*l_h_i*1_1_2"/>
  <p:tag name="KSO_WM_TEMPLATE_CATEGORY" val="diagram"/>
  <p:tag name="KSO_WM_TEMPLATE_INDEX" val="20233205"/>
  <p:tag name="KSO_WM_UNIT_LAYERLEVEL" val="1_1_1"/>
  <p:tag name="KSO_WM_TAG_VERSION" val="3.0"/>
  <p:tag name="KSO_WM_BEAUTIFY_FLAG" val="#wm#"/>
  <p:tag name="KSO_WM_DIAGRAM_GROUP_CODE" val="l1-1"/>
  <p:tag name="KSO_WM_UNIT_TYPE" val="l_h_i"/>
  <p:tag name="KSO_WM_UNIT_INDEX" val="1_1_2"/>
  <p:tag name="KSO_WM_DIAGRAM_VERSION" val="3"/>
  <p:tag name="KSO_WM_DIAGRAM_COLOR_TRICK" val="1"/>
  <p:tag name="KSO_WM_DIAGRAM_COLOR_TEXT_CAN_REMOVE" val="n"/>
  <p:tag name="KSO_WM_DIAGRAM_MAX_ITEMCNT" val="4"/>
  <p:tag name="KSO_WM_DIAGRAM_MIN_ITEMCNT" val="2"/>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5"/>
  <p:tag name="KSO_WM_UNIT_FILL_FORE_SCHEMECOLOR_INDEX_BRIGHTNESS" val="0"/>
</p:tagLst>
</file>

<file path=ppt/tags/tag205.xml><?xml version="1.0" encoding="utf-8"?>
<p:tagLst xmlns:p="http://schemas.openxmlformats.org/presentationml/2006/main">
  <p:tag name="KSO_WM_BEAUTIFY_FLAG" val="#wm#"/>
  <p:tag name="KSO_WM_DIAGRAM_VIRTUALLY_FRAME" val="{&quot;height&quot;:376.54998779296875,&quot;width&quot;:846.5499877929688}"/>
  <p:tag name="KSO_WM_UNIT_HIGHLIGHT" val="0"/>
  <p:tag name="KSO_WM_UNIT_COMPATIBLE" val="0"/>
  <p:tag name="KSO_WM_UNIT_DIAGRAM_ISNUMVISUAL" val="0"/>
  <p:tag name="KSO_WM_UNIT_DIAGRAM_ISREFERUNIT" val="0"/>
  <p:tag name="KSO_WM_UNIT_ID" val="diagram20233205_2*l_h_i*1_2_3"/>
  <p:tag name="KSO_WM_TEMPLATE_CATEGORY" val="diagram"/>
  <p:tag name="KSO_WM_TEMPLATE_INDEX" val="20233205"/>
  <p:tag name="KSO_WM_UNIT_LAYERLEVEL" val="1_1_1"/>
  <p:tag name="KSO_WM_TAG_VERSION" val="3.0"/>
  <p:tag name="KSO_WM_DIAGRAM_GROUP_CODE" val="l1-1"/>
  <p:tag name="KSO_WM_UNIT_TYPE" val="l_h_i"/>
  <p:tag name="KSO_WM_UNIT_INDEX" val="1_2_3"/>
  <p:tag name="KSO_WM_DIAGRAM_VERSION" val="3"/>
  <p:tag name="KSO_WM_DIAGRAM_COLOR_TRICK" val="1"/>
  <p:tag name="KSO_WM_DIAGRAM_COLOR_TEXT_CAN_REMOVE" val="n"/>
  <p:tag name="KSO_WM_DIAGRAM_MAX_ITEMCNT" val="4"/>
  <p:tag name="KSO_WM_DIAGRAM_MIN_ITEMCNT" val="2"/>
  <p:tag name="KSO_WM_DIAGRAM_COLOR_MATCH_VALUE" val="{&quot;shape&quot;:{&quot;fill&quot;:{&quot;solid&quot;:{&quot;brightness&quot;:0,&quot;colorType&quot;:1,&quot;foreColorIndex&quot;:5,&quot;transparency&quot;:0.8500000238418579},&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5"/>
  <p:tag name="KSO_WM_UNIT_FILL_FORE_SCHEMECOLOR_INDEX_BRIGHTNESS" val="0"/>
</p:tagLst>
</file>

<file path=ppt/tags/tag206.xml><?xml version="1.0" encoding="utf-8"?>
<p:tagLst xmlns:p="http://schemas.openxmlformats.org/presentationml/2006/main">
  <p:tag name="KSO_WM_DIAGRAM_VIRTUALLY_FRAME" val="{&quot;height&quot;:376.54998779296875,&quot;width&quot;:846.5499877929688}"/>
  <p:tag name="KSO_WM_BEAUTIFY_FLAG" val="#wm#"/>
  <p:tag name="KSO_WM_UNIT_HIGHLIGHT" val="0"/>
  <p:tag name="KSO_WM_UNIT_COMPATIBLE" val="0"/>
  <p:tag name="KSO_WM_UNIT_DIAGRAM_ISNUMVISUAL" val="0"/>
  <p:tag name="KSO_WM_UNIT_DIAGRAM_ISREFERUNIT" val="0"/>
  <p:tag name="KSO_WM_UNIT_ID" val="diagram20233205_2*l_h_i*1_2_2"/>
  <p:tag name="KSO_WM_TEMPLATE_CATEGORY" val="diagram"/>
  <p:tag name="KSO_WM_TEMPLATE_INDEX" val="20233205"/>
  <p:tag name="KSO_WM_UNIT_LAYERLEVEL" val="1_1_1"/>
  <p:tag name="KSO_WM_TAG_VERSION" val="3.0"/>
  <p:tag name="KSO_WM_DIAGRAM_GROUP_CODE" val="l1-1"/>
  <p:tag name="KSO_WM_UNIT_TYPE" val="l_h_i"/>
  <p:tag name="KSO_WM_UNIT_INDEX" val="1_2_2"/>
  <p:tag name="KSO_WM_DIAGRAM_VERSION" val="3"/>
  <p:tag name="KSO_WM_DIAGRAM_COLOR_TRICK" val="1"/>
  <p:tag name="KSO_WM_DIAGRAM_COLOR_TEXT_CAN_REMOVE" val="n"/>
  <p:tag name="KSO_WM_DIAGRAM_MAX_ITEMCNT" val="4"/>
  <p:tag name="KSO_WM_DIAGRAM_MIN_ITEMCNT" val="2"/>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5"/>
  <p:tag name="KSO_WM_UNIT_FILL_FORE_SCHEMECOLOR_INDEX_BRIGHTNESS" val="0"/>
</p:tagLst>
</file>

<file path=ppt/tags/tag207.xml><?xml version="1.0" encoding="utf-8"?>
<p:tagLst xmlns:p="http://schemas.openxmlformats.org/presentationml/2006/main">
  <p:tag name="KSO_WM_BEAUTIFY_FLAG" val="#wm#"/>
  <p:tag name="KSO_WM_DIAGRAM_VIRTUALLY_FRAME" val="{&quot;height&quot;:376.54998779296875,&quot;width&quot;:846.5499877929688}"/>
  <p:tag name="KSO_WM_UNIT_HIGHLIGHT" val="0"/>
  <p:tag name="KSO_WM_UNIT_COMPATIBLE" val="0"/>
  <p:tag name="KSO_WM_UNIT_DIAGRAM_ISNUMVISUAL" val="0"/>
  <p:tag name="KSO_WM_UNIT_DIAGRAM_ISREFERUNIT" val="0"/>
  <p:tag name="KSO_WM_UNIT_ID" val="diagram20233205_2*l_h_i*1_3_3"/>
  <p:tag name="KSO_WM_TEMPLATE_CATEGORY" val="diagram"/>
  <p:tag name="KSO_WM_TEMPLATE_INDEX" val="20233205"/>
  <p:tag name="KSO_WM_UNIT_LAYERLEVEL" val="1_1_1"/>
  <p:tag name="KSO_WM_TAG_VERSION" val="3.0"/>
  <p:tag name="KSO_WM_DIAGRAM_GROUP_CODE" val="l1-1"/>
  <p:tag name="KSO_WM_UNIT_TYPE" val="l_h_i"/>
  <p:tag name="KSO_WM_UNIT_INDEX" val="1_3_3"/>
  <p:tag name="KSO_WM_DIAGRAM_VERSION" val="3"/>
  <p:tag name="KSO_WM_DIAGRAM_COLOR_TRICK" val="1"/>
  <p:tag name="KSO_WM_DIAGRAM_COLOR_TEXT_CAN_REMOVE" val="n"/>
  <p:tag name="KSO_WM_DIAGRAM_MAX_ITEMCNT" val="4"/>
  <p:tag name="KSO_WM_DIAGRAM_MIN_ITEMCNT" val="2"/>
  <p:tag name="KSO_WM_DIAGRAM_COLOR_MATCH_VALUE" val="{&quot;shape&quot;:{&quot;fill&quot;:{&quot;solid&quot;:{&quot;brightness&quot;:0,&quot;colorType&quot;:1,&quot;foreColorIndex&quot;:5,&quot;transparency&quot;:0.8500000238418579},&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5"/>
  <p:tag name="KSO_WM_UNIT_FILL_FORE_SCHEMECOLOR_INDEX_BRIGHTNESS" val="0"/>
</p:tagLst>
</file>

<file path=ppt/tags/tag208.xml><?xml version="1.0" encoding="utf-8"?>
<p:tagLst xmlns:p="http://schemas.openxmlformats.org/presentationml/2006/main">
  <p:tag name="KSO_WM_DIAGRAM_VIRTUALLY_FRAME" val="{&quot;height&quot;:376.54998779296875,&quot;width&quot;:846.5499877929688}"/>
  <p:tag name="KSO_WM_BEAUTIFY_FLAG" val="#wm#"/>
  <p:tag name="KSO_WM_UNIT_HIGHLIGHT" val="0"/>
  <p:tag name="KSO_WM_UNIT_COMPATIBLE" val="0"/>
  <p:tag name="KSO_WM_UNIT_DIAGRAM_ISNUMVISUAL" val="0"/>
  <p:tag name="KSO_WM_UNIT_DIAGRAM_ISREFERUNIT" val="0"/>
  <p:tag name="KSO_WM_UNIT_ID" val="diagram20233205_2*l_h_i*1_3_2"/>
  <p:tag name="KSO_WM_TEMPLATE_CATEGORY" val="diagram"/>
  <p:tag name="KSO_WM_TEMPLATE_INDEX" val="20233205"/>
  <p:tag name="KSO_WM_UNIT_LAYERLEVEL" val="1_1_1"/>
  <p:tag name="KSO_WM_TAG_VERSION" val="3.0"/>
  <p:tag name="KSO_WM_DIAGRAM_GROUP_CODE" val="l1-1"/>
  <p:tag name="KSO_WM_UNIT_TYPE" val="l_h_i"/>
  <p:tag name="KSO_WM_UNIT_INDEX" val="1_3_2"/>
  <p:tag name="KSO_WM_DIAGRAM_VERSION" val="3"/>
  <p:tag name="KSO_WM_DIAGRAM_COLOR_TRICK" val="1"/>
  <p:tag name="KSO_WM_DIAGRAM_COLOR_TEXT_CAN_REMOVE" val="n"/>
  <p:tag name="KSO_WM_DIAGRAM_MAX_ITEMCNT" val="4"/>
  <p:tag name="KSO_WM_DIAGRAM_MIN_ITEMCNT" val="2"/>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5"/>
  <p:tag name="KSO_WM_UNIT_FILL_FORE_SCHEMECOLOR_INDEX_BRIGHTNESS" val="0"/>
</p:tagLst>
</file>

<file path=ppt/tags/tag209.xml><?xml version="1.0" encoding="utf-8"?>
<p:tagLst xmlns:p="http://schemas.openxmlformats.org/presentationml/2006/main">
  <p:tag name="KSO_WM_DIAGRAM_VIRTUALLY_FRAME" val="{&quot;height&quot;:376.54998779296875,&quot;width&quot;:846.5499877929688}"/>
  <p:tag name="KSO_WM_UNIT_HIGHLIGHT" val="0"/>
  <p:tag name="KSO_WM_UNIT_COMPATIBLE" val="0"/>
  <p:tag name="KSO_WM_UNIT_DIAGRAM_ISNUMVISUAL" val="0"/>
  <p:tag name="KSO_WM_UNIT_DIAGRAM_ISREFERUNIT" val="0"/>
  <p:tag name="KSO_WM_UNIT_ID" val="diagram20233205_2*l_h_x*1_1_1"/>
  <p:tag name="KSO_WM_TEMPLATE_CATEGORY" val="diagram"/>
  <p:tag name="KSO_WM_TEMPLATE_INDEX" val="20233205"/>
  <p:tag name="KSO_WM_UNIT_LAYERLEVEL" val="1_1_1"/>
  <p:tag name="KSO_WM_TAG_VERSION" val="3.0"/>
  <p:tag name="KSO_WM_BEAUTIFY_FLAG" val="#wm#"/>
  <p:tag name="KSO_WM_UNIT_VALUE" val="59*71"/>
  <p:tag name="KSO_WM_DIAGRAM_GROUP_CODE" val="l1-1"/>
  <p:tag name="KSO_WM_UNIT_TYPE" val="l_h_x"/>
  <p:tag name="KSO_WM_UNIT_INDEX" val="1_1_1"/>
  <p:tag name="KSO_WM_DIAGRAM_VERSION" val="3"/>
  <p:tag name="KSO_WM_DIAGRAM_COLOR_TRICK" val="1"/>
  <p:tag name="KSO_WM_DIAGRAM_COLOR_TEXT_CAN_REMOVE" val="n"/>
  <p:tag name="KSO_WM_DIAGRAM_MAX_ITEMCNT" val="4"/>
  <p:tag name="KSO_WM_DIAGRAM_MIN_ITEMCNT" val="2"/>
  <p:tag name="KSO_WM_DIAGRAM_COLOR_MATCH_VALUE" val="{&quot;shape&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quot;text&quot;:{&quot;fill&quot;:{},&quot;glow&quot;:{},&quot;line&quot;:{},&quot;shadow&quot;:{},&quot;threeD&quot;:{}}}"/>
  <p:tag name="KSO_WM_UNIT_FILL_TYPE" val="1"/>
  <p:tag name="KSO_WM_UNIT_FILL_FORE_SCHEMECOLOR_INDEX" val="14"/>
  <p:tag name="KSO_WM_UNIT_FILL_FORE_SCHEMECOLOR_INDEX_BRIGHTNESS" val="0"/>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i*1"/>
  <p:tag name="KSO_WM_UNIT_LAYERLEVEL" val="1"/>
  <p:tag name="KSO_WM_TAG_VERSION" val="3.0"/>
  <p:tag name="KSO_WM_BEAUTIFY_FLAG" val="#wm#"/>
  <p:tag name="KSO_WM_UNIT_TYPE" val="i"/>
  <p:tag name="KSO_WM_UNIT_INDEX" val="1"/>
</p:tagLst>
</file>

<file path=ppt/tags/tag210.xml><?xml version="1.0" encoding="utf-8"?>
<p:tagLst xmlns:p="http://schemas.openxmlformats.org/presentationml/2006/main">
  <p:tag name="KSO_WM_DIAGRAM_VIRTUALLY_FRAME" val="{&quot;height&quot;:376.54998779296875,&quot;width&quot;:846.5499877929688}"/>
  <p:tag name="KSO_WM_UNIT_VALUE" val="90*85"/>
  <p:tag name="KSO_WM_UNIT_HIGHLIGHT" val="0"/>
  <p:tag name="KSO_WM_UNIT_COMPATIBLE" val="0"/>
  <p:tag name="KSO_WM_UNIT_DIAGRAM_ISNUMVISUAL" val="0"/>
  <p:tag name="KSO_WM_UNIT_DIAGRAM_ISREFERUNIT" val="0"/>
  <p:tag name="KSO_WM_DIAGRAM_GROUP_CODE" val="l1-1"/>
  <p:tag name="KSO_WM_UNIT_TYPE" val="l_h_x"/>
  <p:tag name="KSO_WM_UNIT_INDEX" val="1_2_1"/>
  <p:tag name="KSO_WM_UNIT_ID" val="diagram20233205_2*l_h_x*1_2_1"/>
  <p:tag name="KSO_WM_TEMPLATE_CATEGORY" val="diagram"/>
  <p:tag name="KSO_WM_TEMPLATE_INDEX" val="20233205"/>
  <p:tag name="KSO_WM_UNIT_LAYERLEVEL" val="1_1_1"/>
  <p:tag name="KSO_WM_TAG_VERSION" val="3.0"/>
  <p:tag name="KSO_WM_BEAUTIFY_FLAG" val="#wm#"/>
  <p:tag name="KSO_WM_DIAGRAM_VERSION" val="3"/>
  <p:tag name="KSO_WM_DIAGRAM_COLOR_TRICK" val="1"/>
  <p:tag name="KSO_WM_DIAGRAM_COLOR_TEXT_CAN_REMOVE" val="n"/>
  <p:tag name="KSO_WM_DIAGRAM_MAX_ITEMCNT" val="4"/>
  <p:tag name="KSO_WM_DIAGRAM_MIN_ITEMCNT" val="2"/>
  <p:tag name="KSO_WM_DIAGRAM_COLOR_MATCH_VALUE" val="{&quot;shape&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quot;text&quot;:{&quot;fill&quot;:{},&quot;glow&quot;:{},&quot;line&quot;:{},&quot;shadow&quot;:{},&quot;threeD&quot;:{}}}"/>
  <p:tag name="KSO_WM_UNIT_FILL_TYPE" val="1"/>
  <p:tag name="KSO_WM_UNIT_FILL_FORE_SCHEMECOLOR_INDEX" val="14"/>
  <p:tag name="KSO_WM_UNIT_FILL_FORE_SCHEMECOLOR_INDEX_BRIGHTNESS" val="0"/>
</p:tagLst>
</file>

<file path=ppt/tags/tag211.xml><?xml version="1.0" encoding="utf-8"?>
<p:tagLst xmlns:p="http://schemas.openxmlformats.org/presentationml/2006/main">
  <p:tag name="KSO_WM_DIAGRAM_VIRTUALLY_FRAME" val="{&quot;height&quot;:376.54998779296875,&quot;width&quot;:846.5499877929688}"/>
  <p:tag name="KSO_WM_UNIT_HIGHLIGHT" val="0"/>
  <p:tag name="KSO_WM_UNIT_COMPATIBLE" val="0"/>
  <p:tag name="KSO_WM_UNIT_DIAGRAM_ISNUMVISUAL" val="0"/>
  <p:tag name="KSO_WM_UNIT_DIAGRAM_ISREFERUNIT" val="0"/>
  <p:tag name="KSO_WM_UNIT_ID" val="diagram20233205_2*l_h_x*1_3_1"/>
  <p:tag name="KSO_WM_TEMPLATE_CATEGORY" val="diagram"/>
  <p:tag name="KSO_WM_TEMPLATE_INDEX" val="20233205"/>
  <p:tag name="KSO_WM_UNIT_LAYERLEVEL" val="1_1_1"/>
  <p:tag name="KSO_WM_TAG_VERSION" val="3.0"/>
  <p:tag name="KSO_WM_BEAUTIFY_FLAG" val="#wm#"/>
  <p:tag name="KSO_WM_UNIT_VALUE" val="22*22"/>
  <p:tag name="KSO_WM_DIAGRAM_GROUP_CODE" val="l1-1"/>
  <p:tag name="KSO_WM_UNIT_TYPE" val="l_h_x"/>
  <p:tag name="KSO_WM_UNIT_INDEX" val="1_3_1"/>
  <p:tag name="KSO_WM_DIAGRAM_VERSION" val="3"/>
  <p:tag name="KSO_WM_DIAGRAM_COLOR_TRICK" val="1"/>
  <p:tag name="KSO_WM_DIAGRAM_COLOR_TEXT_CAN_REMOVE" val="n"/>
  <p:tag name="KSO_WM_DIAGRAM_MAX_ITEMCNT" val="4"/>
  <p:tag name="KSO_WM_DIAGRAM_MIN_ITEMCNT" val="2"/>
  <p:tag name="KSO_WM_DIAGRAM_COLOR_MATCH_VALUE" val="{&quot;shape&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quot;text&quot;:{&quot;fill&quot;:{},&quot;glow&quot;:{},&quot;line&quot;:{},&quot;shadow&quot;:{},&quot;threeD&quot;:{}}}"/>
  <p:tag name="KSO_WM_UNIT_FILL_TYPE" val="1"/>
  <p:tag name="KSO_WM_UNIT_FILL_FORE_SCHEMECOLOR_INDEX" val="14"/>
  <p:tag name="KSO_WM_UNIT_FILL_FORE_SCHEMECOLOR_INDEX_BRIGHTNESS" val="0"/>
</p:tagLst>
</file>

<file path=ppt/tags/tag212.xml><?xml version="1.0" encoding="utf-8"?>
<p:tagLst xmlns:p="http://schemas.openxmlformats.org/presentationml/2006/main">
  <p:tag name="KSO_WM_SLIDE_ID" val="diagram20233205_3"/>
  <p:tag name="KSO_WM_TEMPLATE_SUBCATEGORY" val="0"/>
  <p:tag name="KSO_WM_TEMPLATE_MASTER_TYPE" val="0"/>
  <p:tag name="KSO_WM_TEMPLATE_COLOR_TYPE" val="0"/>
  <p:tag name="KSO_WM_SLIDE_ITEM_CNT" val="4"/>
  <p:tag name="KSO_WM_SLIDE_INDEX" val="3"/>
  <p:tag name="KSO_WM_TAG_VERSION" val="3.0"/>
  <p:tag name="KSO_WM_BEAUTIFY_FLAG" val="#wm#"/>
  <p:tag name="KSO_WM_TEMPLATE_CATEGORY" val="diagram"/>
  <p:tag name="KSO_WM_TEMPLATE_INDEX" val="20233205"/>
  <p:tag name="KSO_WM_SLIDE_LAYOUT" val="a_l"/>
  <p:tag name="KSO_WM_SLIDE_LAYOUT_CNT" val="1_1"/>
  <p:tag name="KSO_WM_SPECIAL_SOURCE" val="bdnull"/>
  <p:tag name="KSO_WM_SLIDE_TYPE" val="text"/>
  <p:tag name="KSO_WM_SLIDE_SIZE" val="846.55*348.45"/>
  <p:tag name="KSO_WM_SLIDE_POSITION" val="56.75*127.65"/>
  <p:tag name="KSO_WM_ASSIST_SLIDE" val="1"/>
  <p:tag name="KSO_WM_SLIDE_SUBTYPE" val="diag"/>
  <p:tag name="KSO_WM_DIAGRAM_GROUP_CODE" val="l1-1"/>
  <p:tag name="KSO_WM_SLIDE_DIAGTYPE" val="l"/>
  <p:tag name="CP_OUTLINE_TITLE" val="总体功能结构"/>
  <p:tag name="CP_OUTLINE_TYPE" val="pt_text"/>
</p:tagLst>
</file>

<file path=ppt/tags/tag2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3201_2*a*1"/>
  <p:tag name="KSO_WM_TEMPLATE_CATEGORY" val="diagram"/>
  <p:tag name="KSO_WM_TEMPLATE_INDEX" val="20233201"/>
  <p:tag name="KSO_WM_UNIT_LAYERLEVEL" val="1"/>
  <p:tag name="KSO_WM_TAG_VERSION" val="3.0"/>
  <p:tag name="KSO_WM_BEAUTIFY_FLAG" val="#wm#"/>
  <p:tag name="KSO_WM_UNIT_ISCONTENTSTITLE" val="0"/>
  <p:tag name="KSO_WM_UNIT_ISNUMDGMTITLE" val="0"/>
  <p:tag name="KSO_WM_UNIT_NOCLEAR" val="0"/>
  <p:tag name="KSO_WM_UNIT_VALUE" val="29"/>
  <p:tag name="KSO_WM_DIAGRAM_GROUP_CODE" val="l1-1"/>
  <p:tag name="KSO_WM_UNIT_TYPE" val="a"/>
  <p:tag name="KSO_WM_UNIT_INDEX" val="1"/>
  <p:tag name="KSO_WM_UNIT_TEXT_TYPE" val="1"/>
  <p:tag name="KSO_WM_UNIT_PRESET_TEXT" val="单击此处添加标题"/>
</p:tagLst>
</file>

<file path=ppt/tags/tag2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3201_2*l_i*1_1"/>
  <p:tag name="KSO_WM_TEMPLATE_CATEGORY" val="diagram"/>
  <p:tag name="KSO_WM_TEMPLATE_INDEX" val="20233201"/>
  <p:tag name="KSO_WM_UNIT_LAYERLEVEL" val="1_1"/>
  <p:tag name="KSO_WM_TAG_VERSION" val="3.0"/>
  <p:tag name="KSO_WM_DIAGRAM_GROUP_CODE" val="l1-1"/>
  <p:tag name="KSO_WM_UNIT_TYPE" val="l_i"/>
  <p:tag name="KSO_WM_UNIT_INDEX" val="1_1"/>
  <p:tag name="KSO_WM_DIAGRAM_VERSION" val="3"/>
  <p:tag name="KSO_WM_DIAGRAM_COLOR_TRICK" val="1"/>
  <p:tag name="KSO_WM_DIAGRAM_COLOR_TEXT_CAN_REMOVE" val="n"/>
  <p:tag name="KSO_WM_DIAGRAM_MAX_ITEMCNT" val="4"/>
  <p:tag name="KSO_WM_DIAGRAM_MIN_ITEMCNT" val="2"/>
  <p:tag name="KSO_WM_DIAGRAM_VIRTUALLY_FRAME" val="{&quot;height&quot;:402.11456298828125,&quot;width&quot;:961.0486450195312}"/>
  <p:tag name="KSO_WM_DIAGRAM_COLOR_MATCH_VALUE" val="{&quot;shape&quot;:{&quot;fill&quot;:{&quot;gradient&quot;:[{&quot;brightness&quot;:0,&quot;colorType&quot;:1,&quot;foreColorIndex&quot;:5,&quot;pos&quot;:0,&quot;transparency&quot;:0},{&quot;brightness&quot;:0,&quot;colorType&quot;:1,&quot;foreColorIndex&quot;:5,&quot;pos&quot;:1,&quot;transparency&quot;:0.20000000298023224}],&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FILL_TYPE" val="3"/>
</p:tagLst>
</file>

<file path=ppt/tags/tag215.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3_1"/>
  <p:tag name="KSO_WM_UNIT_ID" val="diagram20233201_2*l_h_f*1_3_1"/>
  <p:tag name="KSO_WM_TEMPLATE_CATEGORY" val="diagram"/>
  <p:tag name="KSO_WM_TEMPLATE_INDEX" val="20233201"/>
  <p:tag name="KSO_WM_UNIT_LAYERLEVEL" val="1_1_1"/>
  <p:tag name="KSO_WM_TAG_VERSION" val="3.0"/>
  <p:tag name="KSO_WM_UNIT_TEXT_FILL_FORE_SCHEMECOLOR_INDEX_BRIGHTNESS" val="0.25"/>
  <p:tag name="KSO_WM_UNIT_TEXT_FILL_TYPE" val="1"/>
  <p:tag name="KSO_WM_DIAGRAM_GROUP_CODE" val="l1-1"/>
  <p:tag name="KSO_WM_DIAGRAM_VERSION" val="3"/>
  <p:tag name="KSO_WM_DIAGRAM_COLOR_TRICK" val="1"/>
  <p:tag name="KSO_WM_DIAGRAM_COLOR_TEXT_CAN_REMOVE" val="n"/>
  <p:tag name="KSO_WM_DIAGRAM_MAX_ITEMCNT" val="4"/>
  <p:tag name="KSO_WM_DIAGRAM_MIN_ITEMCNT" val="2"/>
  <p:tag name="KSO_WM_DIAGRAM_VIRTUALLY_FRAME" val="{&quot;height&quot;:402.11456298828125,&quot;width&quot;:961.048645019531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UNIT_TEXT_LAYER_COUNT" val="1"/>
  <p:tag name="KSO_WM_BEAUTIFY_FLAG" val="#wm#"/>
  <p:tag name="KSO_WM_UNIT_PRESET_TEXT" val="单击此处添加你的文本内容，简明扼要地阐述您的观点。根据需要可酌情增减文字，以便观者准确地理解您传达的正文内容思想。单击此处添加你的文本具体内容，简明扼要地阐述您的观点。根据需要可酌情增减文字，以便观者准确地理解您传达的正文。"/>
</p:tagLst>
</file>

<file path=ppt/tags/tag216.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3_1"/>
  <p:tag name="KSO_WM_UNIT_ID" val="diagram20233201_2*l_h_a*1_3_1"/>
  <p:tag name="KSO_WM_TEMPLATE_CATEGORY" val="diagram"/>
  <p:tag name="KSO_WM_TEMPLATE_INDEX" val="20233201"/>
  <p:tag name="KSO_WM_UNIT_LAYERLEVEL" val="1_1_1"/>
  <p:tag name="KSO_WM_TAG_VERSION" val="3.0"/>
  <p:tag name="KSO_WM_UNIT_TEXT_FILL_FORE_SCHEMECOLOR_INDEX_BRIGHTNESS" val="0.15"/>
  <p:tag name="KSO_WM_UNIT_TEXT_FILL_TYPE" val="1"/>
  <p:tag name="KSO_WM_DIAGRAM_GROUP_CODE" val="l1-1"/>
  <p:tag name="KSO_WM_DIAGRAM_VERSION" val="3"/>
  <p:tag name="KSO_WM_DIAGRAM_COLOR_TRICK" val="1"/>
  <p:tag name="KSO_WM_DIAGRAM_COLOR_TEXT_CAN_REMOVE" val="n"/>
  <p:tag name="KSO_WM_DIAGRAM_MAX_ITEMCNT" val="4"/>
  <p:tag name="KSO_WM_DIAGRAM_MIN_ITEMCNT" val="2"/>
  <p:tag name="KSO_WM_DIAGRAM_VIRTUALLY_FRAME" val="{&quot;height&quot;:402.11456298828125,&quot;width&quot;:961.048645019531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BEAUTIFY_FLAG" val="#wm#"/>
  <p:tag name="KSO_WM_UNIT_PRESET_TEXT" val="单击添加标题"/>
</p:tagLst>
</file>

<file path=ppt/tags/tag2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3201_2*l_h_i*1_3_1"/>
  <p:tag name="KSO_WM_TEMPLATE_CATEGORY" val="diagram"/>
  <p:tag name="KSO_WM_TEMPLATE_INDEX" val="20233201"/>
  <p:tag name="KSO_WM_UNIT_LAYERLEVEL" val="1_1_1"/>
  <p:tag name="KSO_WM_TAG_VERSION" val="3.0"/>
  <p:tag name="KSO_WM_DIAGRAM_GROUP_CODE" val="l1-1"/>
  <p:tag name="KSO_WM_UNIT_TYPE" val="l_h_i"/>
  <p:tag name="KSO_WM_UNIT_INDEX" val="1_3_1"/>
  <p:tag name="KSO_WM_DIAGRAM_VERSION" val="3"/>
  <p:tag name="KSO_WM_DIAGRAM_COLOR_TRICK" val="1"/>
  <p:tag name="KSO_WM_DIAGRAM_COLOR_TEXT_CAN_REMOVE" val="n"/>
  <p:tag name="KSO_WM_DIAGRAM_MAX_ITEMCNT" val="4"/>
  <p:tag name="KSO_WM_DIAGRAM_MIN_ITEMCNT" val="2"/>
  <p:tag name="KSO_WM_DIAGRAM_VIRTUALLY_FRAME" val="{&quot;height&quot;:402.11456298828125,&quot;width&quot;:961.0486450195312}"/>
  <p:tag name="KSO_WM_DIAGRAM_COLOR_MATCH_VALUE" val="{&quot;shape&quot;:{&quot;fill&quot;:{&quot;type&quot;:0},&quot;glow&quot;:{&quot;colorType&quot;:0},&quot;line&quot;:{&quot;solidLine&quot;:{&quot;brightness&quot;:0,&quot;colorType&quot;:1,&quot;foreColorIndex&quot;:5,&quot;transparency&quot;:0.20000000298023224},&quot;type&quot;:1},&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LINE_FORE_SCHEMECOLOR_INDEX" val="5"/>
</p:tagLst>
</file>

<file path=ppt/tags/tag218.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1_1"/>
  <p:tag name="KSO_WM_UNIT_ID" val="diagram20233201_2*l_h_f*1_1_1"/>
  <p:tag name="KSO_WM_TEMPLATE_CATEGORY" val="diagram"/>
  <p:tag name="KSO_WM_TEMPLATE_INDEX" val="20233201"/>
  <p:tag name="KSO_WM_UNIT_LAYERLEVEL" val="1_1_1"/>
  <p:tag name="KSO_WM_TAG_VERSION" val="3.0"/>
  <p:tag name="KSO_WM_UNIT_TEXT_FILL_FORE_SCHEMECOLOR_INDEX_BRIGHTNESS" val="0.25"/>
  <p:tag name="KSO_WM_UNIT_TEXT_FILL_TYPE" val="1"/>
  <p:tag name="KSO_WM_DIAGRAM_GROUP_CODE" val="l1-1"/>
  <p:tag name="KSO_WM_DIAGRAM_VERSION" val="3"/>
  <p:tag name="KSO_WM_DIAGRAM_COLOR_TRICK" val="1"/>
  <p:tag name="KSO_WM_DIAGRAM_COLOR_TEXT_CAN_REMOVE" val="n"/>
  <p:tag name="KSO_WM_DIAGRAM_MAX_ITEMCNT" val="4"/>
  <p:tag name="KSO_WM_DIAGRAM_MIN_ITEMCNT" val="2"/>
  <p:tag name="KSO_WM_DIAGRAM_VIRTUALLY_FRAME" val="{&quot;height&quot;:402.11456298828125,&quot;width&quot;:961.048645019531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UNIT_TEXT_LAYER_COUNT" val="1"/>
  <p:tag name="KSO_WM_BEAUTIFY_FLAG" val="#wm#"/>
  <p:tag name="KSO_WM_UNIT_PRESET_TEXT" val="单击此处添加文本内容，简明扼要地阐述您的观点。根据需要可酌情增减文字以便观者准确地理解您传达的正文内容思想单击此处添加文本具体内容，简明扼要地阐述您的观点。根据需要可酌情增减文字以便观者准确地理解您传达的内容思想。"/>
</p:tagLst>
</file>

<file path=ppt/tags/tag219.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1_1"/>
  <p:tag name="KSO_WM_UNIT_ID" val="diagram20233201_2*l_h_a*1_1_1"/>
  <p:tag name="KSO_WM_TEMPLATE_CATEGORY" val="diagram"/>
  <p:tag name="KSO_WM_TEMPLATE_INDEX" val="20233201"/>
  <p:tag name="KSO_WM_UNIT_LAYERLEVEL" val="1_1_1"/>
  <p:tag name="KSO_WM_TAG_VERSION" val="3.0"/>
  <p:tag name="KSO_WM_UNIT_TEXT_FILL_FORE_SCHEMECOLOR_INDEX_BRIGHTNESS" val="0.15"/>
  <p:tag name="KSO_WM_UNIT_TEXT_FILL_TYPE" val="1"/>
  <p:tag name="KSO_WM_DIAGRAM_GROUP_CODE" val="l1-1"/>
  <p:tag name="KSO_WM_DIAGRAM_VERSION" val="3"/>
  <p:tag name="KSO_WM_DIAGRAM_COLOR_TRICK" val="1"/>
  <p:tag name="KSO_WM_DIAGRAM_COLOR_TEXT_CAN_REMOVE" val="n"/>
  <p:tag name="KSO_WM_DIAGRAM_MAX_ITEMCNT" val="4"/>
  <p:tag name="KSO_WM_DIAGRAM_MIN_ITEMCNT" val="2"/>
  <p:tag name="KSO_WM_DIAGRAM_VIRTUALLY_FRAME" val="{&quot;height&quot;:402.11456298828125,&quot;width&quot;:961.048645019531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BEAUTIFY_FLAG" val="#wm#"/>
  <p:tag name="KSO_WM_UNIT_PRESET_TEXT" val="单击添加标题"/>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i*2"/>
  <p:tag name="KSO_WM_UNIT_LAYERLEVEL" val="1"/>
  <p:tag name="KSO_WM_TAG_VERSION" val="3.0"/>
  <p:tag name="KSO_WM_BEAUTIFY_FLAG" val="#wm#"/>
  <p:tag name="KSO_WM_UNIT_TYPE" val="i"/>
  <p:tag name="KSO_WM_UNIT_INDEX" val="2"/>
</p:tagLst>
</file>

<file path=ppt/tags/tag2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3201_2*l_h_i*1_1_1"/>
  <p:tag name="KSO_WM_TEMPLATE_CATEGORY" val="diagram"/>
  <p:tag name="KSO_WM_TEMPLATE_INDEX" val="20233201"/>
  <p:tag name="KSO_WM_UNIT_LAYERLEVEL" val="1_1_1"/>
  <p:tag name="KSO_WM_TAG_VERSION" val="3.0"/>
  <p:tag name="KSO_WM_DIAGRAM_GROUP_CODE" val="l1-1"/>
  <p:tag name="KSO_WM_UNIT_TYPE" val="l_h_i"/>
  <p:tag name="KSO_WM_UNIT_INDEX" val="1_1_1"/>
  <p:tag name="KSO_WM_DIAGRAM_VERSION" val="3"/>
  <p:tag name="KSO_WM_DIAGRAM_COLOR_TRICK" val="1"/>
  <p:tag name="KSO_WM_DIAGRAM_COLOR_TEXT_CAN_REMOVE" val="n"/>
  <p:tag name="KSO_WM_DIAGRAM_MAX_ITEMCNT" val="4"/>
  <p:tag name="KSO_WM_DIAGRAM_MIN_ITEMCNT" val="2"/>
  <p:tag name="KSO_WM_DIAGRAM_VIRTUALLY_FRAME" val="{&quot;height&quot;:402.11456298828125,&quot;width&quot;:961.0486450195312}"/>
  <p:tag name="KSO_WM_DIAGRAM_COLOR_MATCH_VALUE" val="{&quot;shape&quot;:{&quot;fill&quot;:{&quot;type&quot;:0},&quot;glow&quot;:{&quot;colorType&quot;:0},&quot;line&quot;:{&quot;solidLine&quot;:{&quot;brightness&quot;:0,&quot;colorType&quot;:1,&quot;foreColorIndex&quot;:5,&quot;transparency&quot;:0.20000000298023224},&quot;type&quot;:1},&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LINE_FORE_SCHEMECOLOR_INDEX" val="5"/>
</p:tagLst>
</file>

<file path=ppt/tags/tag221.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2_1"/>
  <p:tag name="KSO_WM_UNIT_ID" val="diagram20233201_2*l_h_f*1_2_1"/>
  <p:tag name="KSO_WM_TEMPLATE_CATEGORY" val="diagram"/>
  <p:tag name="KSO_WM_TEMPLATE_INDEX" val="20233201"/>
  <p:tag name="KSO_WM_UNIT_LAYERLEVEL" val="1_1_1"/>
  <p:tag name="KSO_WM_TAG_VERSION" val="3.0"/>
  <p:tag name="KSO_WM_UNIT_TEXT_FILL_FORE_SCHEMECOLOR_INDEX_BRIGHTNESS" val="0.25"/>
  <p:tag name="KSO_WM_UNIT_TEXT_FILL_TYPE" val="1"/>
  <p:tag name="KSO_WM_DIAGRAM_GROUP_CODE" val="l1-1"/>
  <p:tag name="KSO_WM_DIAGRAM_VERSION" val="3"/>
  <p:tag name="KSO_WM_DIAGRAM_COLOR_TRICK" val="1"/>
  <p:tag name="KSO_WM_DIAGRAM_COLOR_TEXT_CAN_REMOVE" val="n"/>
  <p:tag name="KSO_WM_DIAGRAM_MAX_ITEMCNT" val="4"/>
  <p:tag name="KSO_WM_DIAGRAM_MIN_ITEMCNT" val="2"/>
  <p:tag name="KSO_WM_DIAGRAM_VIRTUALLY_FRAME" val="{&quot;height&quot;:402.11456298828125,&quot;width&quot;:961.048645019531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UNIT_TEXT_LAYER_COUNT" val="1"/>
  <p:tag name="KSO_WM_BEAUTIFY_FLAG" val="#wm#"/>
  <p:tag name="KSO_WM_UNIT_PRESET_TEXT" val="单击此处添加文本内容，简明扼要地阐述您的观点。根据需要可酌情增减文字，以便观者准确地理解您传达的正文内容思想。单击此处添加文本具体内容，简明扼要地阐述您的观点。根据需要可酌情增减文字，以便观者准确地理解您传达的内容思想。"/>
</p:tagLst>
</file>

<file path=ppt/tags/tag222.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2_1"/>
  <p:tag name="KSO_WM_UNIT_ID" val="diagram20233201_2*l_h_a*1_2_1"/>
  <p:tag name="KSO_WM_TEMPLATE_CATEGORY" val="diagram"/>
  <p:tag name="KSO_WM_TEMPLATE_INDEX" val="20233201"/>
  <p:tag name="KSO_WM_UNIT_LAYERLEVEL" val="1_1_1"/>
  <p:tag name="KSO_WM_TAG_VERSION" val="3.0"/>
  <p:tag name="KSO_WM_UNIT_TEXT_FILL_FORE_SCHEMECOLOR_INDEX_BRIGHTNESS" val="0.15"/>
  <p:tag name="KSO_WM_UNIT_TEXT_FILL_TYPE" val="1"/>
  <p:tag name="KSO_WM_DIAGRAM_GROUP_CODE" val="l1-1"/>
  <p:tag name="KSO_WM_DIAGRAM_VERSION" val="3"/>
  <p:tag name="KSO_WM_DIAGRAM_COLOR_TRICK" val="1"/>
  <p:tag name="KSO_WM_DIAGRAM_COLOR_TEXT_CAN_REMOVE" val="n"/>
  <p:tag name="KSO_WM_DIAGRAM_MAX_ITEMCNT" val="4"/>
  <p:tag name="KSO_WM_DIAGRAM_MIN_ITEMCNT" val="2"/>
  <p:tag name="KSO_WM_DIAGRAM_VIRTUALLY_FRAME" val="{&quot;height&quot;:402.11456298828125,&quot;width&quot;:961.048645019531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BEAUTIFY_FLAG" val="#wm#"/>
  <p:tag name="KSO_WM_UNIT_PRESET_TEXT" val="单击添加标题"/>
</p:tagLst>
</file>

<file path=ppt/tags/tag2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3201_2*l_h_x*1_1_1"/>
  <p:tag name="KSO_WM_TEMPLATE_CATEGORY" val="diagram"/>
  <p:tag name="KSO_WM_TEMPLATE_INDEX" val="20233201"/>
  <p:tag name="KSO_WM_UNIT_LAYERLEVEL" val="1_1_1"/>
  <p:tag name="KSO_WM_TAG_VERSION" val="3.0"/>
  <p:tag name="KSO_WM_UNIT_VALUE" val="121*130"/>
  <p:tag name="KSO_WM_DIAGRAM_GROUP_CODE" val="l1-1"/>
  <p:tag name="KSO_WM_UNIT_TYPE" val="l_h_x"/>
  <p:tag name="KSO_WM_UNIT_INDEX" val="1_1_1"/>
  <p:tag name="KSO_WM_DIAGRAM_VERSION" val="3"/>
  <p:tag name="KSO_WM_DIAGRAM_COLOR_TRICK" val="1"/>
  <p:tag name="KSO_WM_DIAGRAM_COLOR_TEXT_CAN_REMOVE" val="n"/>
  <p:tag name="KSO_WM_DIAGRAM_MAX_ITEMCNT" val="4"/>
  <p:tag name="KSO_WM_DIAGRAM_MIN_ITEMCNT" val="2"/>
  <p:tag name="KSO_WM_DIAGRAM_VIRTUALLY_FRAME" val="{&quot;height&quot;:402.11456298828125,&quot;width&quot;:961.0486450195312}"/>
  <p:tag name="KSO_WM_DIAGRAM_COLOR_MATCH_VALUE" val="{&quot;shape&quot;:{&quot;fill&quot;:{&quot;gradient&quot;:[{&quot;brightness&quot;:0,&quot;colorType&quot;:1,&quot;foreColorIndex&quot;:5,&quot;pos&quot;:0,&quot;transparency&quot;:0},{&quot;brightness&quot;:0,&quot;colorType&quot;:1,&quot;foreColorIndex&quot;:5,&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glow&quot;:{},&quot;line&quot;:{},&quot;shadow&quot;:{},&quot;threeD&quot;:{}}}"/>
  <p:tag name="KSO_WM_UNIT_FILL_FORE_SCHEMECOLOR_INDEX" val="5"/>
  <p:tag name="KSO_WM_UNIT_FILL_FORE_SCHEMECOLOR_INDEX_BRIGHTNESS" val="0"/>
  <p:tag name="KSO_WM_BEAUTIFY_FLAG" val="#wm#"/>
</p:tagLst>
</file>

<file path=ppt/tags/tag2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3201_2*l_h_i*1_2_1"/>
  <p:tag name="KSO_WM_TEMPLATE_CATEGORY" val="diagram"/>
  <p:tag name="KSO_WM_TEMPLATE_INDEX" val="20233201"/>
  <p:tag name="KSO_WM_UNIT_LAYERLEVEL" val="1_1_1"/>
  <p:tag name="KSO_WM_TAG_VERSION" val="3.0"/>
  <p:tag name="KSO_WM_DIAGRAM_GROUP_CODE" val="l1-1"/>
  <p:tag name="KSO_WM_UNIT_TYPE" val="l_h_i"/>
  <p:tag name="KSO_WM_UNIT_INDEX" val="1_2_1"/>
  <p:tag name="KSO_WM_DIAGRAM_VERSION" val="3"/>
  <p:tag name="KSO_WM_DIAGRAM_COLOR_TRICK" val="1"/>
  <p:tag name="KSO_WM_DIAGRAM_COLOR_TEXT_CAN_REMOVE" val="n"/>
  <p:tag name="KSO_WM_DIAGRAM_MAX_ITEMCNT" val="4"/>
  <p:tag name="KSO_WM_DIAGRAM_MIN_ITEMCNT" val="2"/>
  <p:tag name="KSO_WM_DIAGRAM_VIRTUALLY_FRAME" val="{&quot;height&quot;:402.11456298828125,&quot;width&quot;:961.0486450195312}"/>
  <p:tag name="KSO_WM_DIAGRAM_COLOR_MATCH_VALUE" val="{&quot;shape&quot;:{&quot;fill&quot;:{&quot;type&quot;:0},&quot;glow&quot;:{&quot;colorType&quot;:0},&quot;line&quot;:{&quot;solidLine&quot;:{&quot;brightness&quot;:0,&quot;colorType&quot;:1,&quot;foreColorIndex&quot;:5,&quot;transparency&quot;:0.20000000298023224},&quot;type&quot;:1},&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LINE_FORE_SCHEMECOLOR_INDEX" val="5"/>
</p:tagLst>
</file>

<file path=ppt/tags/tag2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3201_2*l_h_x*1_2_1"/>
  <p:tag name="KSO_WM_TEMPLATE_CATEGORY" val="diagram"/>
  <p:tag name="KSO_WM_TEMPLATE_INDEX" val="20233201"/>
  <p:tag name="KSO_WM_UNIT_LAYERLEVEL" val="1_1_1"/>
  <p:tag name="KSO_WM_TAG_VERSION" val="3.0"/>
  <p:tag name="KSO_WM_UNIT_VALUE" val="130*130"/>
  <p:tag name="KSO_WM_DIAGRAM_GROUP_CODE" val="l1-1"/>
  <p:tag name="KSO_WM_UNIT_TYPE" val="l_h_x"/>
  <p:tag name="KSO_WM_UNIT_INDEX" val="1_2_1"/>
  <p:tag name="KSO_WM_DIAGRAM_VERSION" val="3"/>
  <p:tag name="KSO_WM_DIAGRAM_COLOR_TRICK" val="1"/>
  <p:tag name="KSO_WM_DIAGRAM_COLOR_TEXT_CAN_REMOVE" val="n"/>
  <p:tag name="KSO_WM_DIAGRAM_MAX_ITEMCNT" val="4"/>
  <p:tag name="KSO_WM_DIAGRAM_MIN_ITEMCNT" val="2"/>
  <p:tag name="KSO_WM_DIAGRAM_VIRTUALLY_FRAME" val="{&quot;height&quot;:402.11456298828125,&quot;width&quot;:961.0486450195312}"/>
  <p:tag name="KSO_WM_DIAGRAM_COLOR_MATCH_VALUE" val="{&quot;shape&quot;:{&quot;fill&quot;:{&quot;gradient&quot;:[{&quot;brightness&quot;:0,&quot;colorType&quot;:1,&quot;foreColorIndex&quot;:5,&quot;pos&quot;:0,&quot;transparency&quot;:0},{&quot;brightness&quot;:0,&quot;colorType&quot;:1,&quot;foreColorIndex&quot;:5,&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glow&quot;:{},&quot;line&quot;:{},&quot;shadow&quot;:{},&quot;threeD&quot;:{}}}"/>
  <p:tag name="KSO_WM_UNIT_FILL_FORE_SCHEMECOLOR_INDEX" val="5"/>
  <p:tag name="KSO_WM_UNIT_FILL_FORE_SCHEMECOLOR_INDEX_BRIGHTNESS" val="0"/>
  <p:tag name="KSO_WM_BEAUTIFY_FLAG" val="#wm#"/>
</p:tagLst>
</file>

<file path=ppt/tags/tag2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3201_2*l_h_x*1_3_1"/>
  <p:tag name="KSO_WM_TEMPLATE_CATEGORY" val="diagram"/>
  <p:tag name="KSO_WM_TEMPLATE_INDEX" val="20233201"/>
  <p:tag name="KSO_WM_UNIT_LAYERLEVEL" val="1_1_1"/>
  <p:tag name="KSO_WM_TAG_VERSION" val="3.0"/>
  <p:tag name="KSO_WM_UNIT_VALUE" val="118*130"/>
  <p:tag name="KSO_WM_DIAGRAM_GROUP_CODE" val="l1-1"/>
  <p:tag name="KSO_WM_UNIT_TYPE" val="l_h_x"/>
  <p:tag name="KSO_WM_UNIT_INDEX" val="1_3_1"/>
  <p:tag name="KSO_WM_DIAGRAM_VERSION" val="3"/>
  <p:tag name="KSO_WM_DIAGRAM_COLOR_TRICK" val="1"/>
  <p:tag name="KSO_WM_DIAGRAM_COLOR_TEXT_CAN_REMOVE" val="n"/>
  <p:tag name="KSO_WM_DIAGRAM_MAX_ITEMCNT" val="4"/>
  <p:tag name="KSO_WM_DIAGRAM_MIN_ITEMCNT" val="2"/>
  <p:tag name="KSO_WM_DIAGRAM_VIRTUALLY_FRAME" val="{&quot;height&quot;:402.11456298828125,&quot;width&quot;:961.0486450195312}"/>
  <p:tag name="KSO_WM_DIAGRAM_COLOR_MATCH_VALUE" val="{&quot;shape&quot;:{&quot;fill&quot;:{&quot;gradient&quot;:[{&quot;brightness&quot;:0,&quot;colorType&quot;:1,&quot;foreColorIndex&quot;:5,&quot;pos&quot;:0,&quot;transparency&quot;:0},{&quot;brightness&quot;:0,&quot;colorType&quot;:1,&quot;foreColorIndex&quot;:5,&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glow&quot;:{},&quot;line&quot;:{},&quot;shadow&quot;:{},&quot;threeD&quot;:{}}}"/>
  <p:tag name="KSO_WM_UNIT_FILL_FORE_SCHEMECOLOR_INDEX" val="5"/>
  <p:tag name="KSO_WM_UNIT_FILL_FORE_SCHEMECOLOR_INDEX_BRIGHTNESS" val="0"/>
  <p:tag name="KSO_WM_BEAUTIFY_FLAG" val="#wm#"/>
</p:tagLst>
</file>

<file path=ppt/tags/tag227.xml><?xml version="1.0" encoding="utf-8"?>
<p:tagLst xmlns:p="http://schemas.openxmlformats.org/presentationml/2006/main">
  <p:tag name="KSO_WM_SLIDE_ID" val="diagram20233201_2"/>
  <p:tag name="KSO_WM_TEMPLATE_SUBCATEGORY" val="0"/>
  <p:tag name="KSO_WM_TEMPLATE_MASTER_TYPE" val="0"/>
  <p:tag name="KSO_WM_TEMPLATE_COLOR_TYPE" val="0"/>
  <p:tag name="KSO_WM_SLIDE_TYPE" val="text"/>
  <p:tag name="KSO_WM_SLIDE_SUBTYPE" val="diag"/>
  <p:tag name="KSO_WM_SLIDE_ITEM_CNT" val="3"/>
  <p:tag name="KSO_WM_SLIDE_INDEX" val="2"/>
  <p:tag name="KSO_WM_TAG_VERSION" val="3.0"/>
  <p:tag name="KSO_WM_BEAUTIFY_FLAG" val="#wm#"/>
  <p:tag name="KSO_WM_TEMPLATE_CATEGORY" val="diagram"/>
  <p:tag name="KSO_WM_TEMPLATE_INDEX" val="20233201"/>
  <p:tag name="KSO_WM_SLIDE_LAYOUT" val="a_l"/>
  <p:tag name="KSO_WM_SLIDE_LAYOUT_CNT" val="1_1"/>
  <p:tag name="KSO_WM_TEMPLATE_THUMBS_INDEX" val="1、4、7、12、13、14、15、16、17、18、20、24、25、28、33、36、40、43、44"/>
  <p:tag name="KSO_WM_DIAGRAM_GROUP_CODE" val="l1-1"/>
  <p:tag name="KSO_WM_SLIDE_DIAGTYPE" val="l"/>
  <p:tag name="KSO_WM_SLIDE_SIZE" val="961.049*402.115"/>
  <p:tag name="KSO_WM_SLIDE_POSITION" val="-1.04874*137.885"/>
  <p:tag name="CP_OUTLINE_TITLE" val="总体功能结构"/>
  <p:tag name="CP_OUTLINE_TYPE" val="pt_text"/>
</p:tagLst>
</file>

<file path=ppt/tags/tag228.xml><?xml version="1.0" encoding="utf-8"?>
<p:tagLst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UNIT_ID" val="diagram20231967_3*a*1"/>
  <p:tag name="KSO_WM_TEMPLATE_CATEGORY" val="diagram"/>
  <p:tag name="KSO_WM_TEMPLATE_INDEX" val="20231967"/>
  <p:tag name="KSO_WM_UNIT_LAYERLEVEL" val="1"/>
  <p:tag name="KSO_WM_TAG_VERSION" val="3.0"/>
  <p:tag name="KSO_WM_BEAUTIFY_FLAG" val="#wm#"/>
  <p:tag name="KSO_WM_UNIT_PRESET_TEXT" val="单击此处添加标题"/>
  <p:tag name="KSO_WM_UNIT_TEXT_TYPE" val="1"/>
</p:tagLst>
</file>

<file path=ppt/tags/tag229.xml><?xml version="1.0" encoding="utf-8"?>
<p:tagLst xmlns:p="http://schemas.openxmlformats.org/presentationml/2006/main">
  <p:tag name="KSO_WM_DIAGRAM_VERSION" val="3"/>
  <p:tag name="KSO_WM_DIAGRAM_COLOR_TRICK" val="1"/>
  <p:tag name="KSO_WM_DIAGRAM_COLOR_TEXT_CAN_REMOVE" val="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31967_1*l_h_f*1_1_1"/>
  <p:tag name="KSO_WM_TEMPLATE_CATEGORY" val="diagram"/>
  <p:tag name="KSO_WM_TEMPLATE_INDEX" val="20231967"/>
  <p:tag name="KSO_WM_UNIT_LAYERLEVEL" val="1_1_1"/>
  <p:tag name="KSO_WM_TAG_VERSION" val="3.0"/>
  <p:tag name="KSO_WM_BEAUTIFY_FLAG" val="#wm#"/>
  <p:tag name="KSO_WM_DIAGRAM_MAX_ITEMCNT" val="4"/>
  <p:tag name="KSO_WM_DIAGRAM_MIN_ITEMCNT" val="2"/>
  <p:tag name="KSO_WM_DIAGRAM_VIRTUALLY_FRAME" val="{&quot;height&quot;:372.13134765625,&quot;width&quot;:780.211425781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VALUE" val="156"/>
  <p:tag name="KSO_WM_UNIT_TEXT_FILL_FORE_SCHEMECOLOR_INDEX" val="1"/>
  <p:tag name="KSO_WM_UNIT_TEXT_FILL_TYPE" val="1"/>
  <p:tag name="KSO_WM_UNIT_PRESET_TEXT" val="单击此处添加您的文本具体内容，简明扼要地阐述您的观点。根据需要可酌情增减文字，以便观者准确地理解您传达的思想。单击此处添加您的文本具体内容，简明扼要地阐述您的观点。根据需要可酌情增减文字，以便观者准确地理解您传达的思想。"/>
  <p:tag name="KSO_WM_UNIT_TEXT_TYPE" val="1"/>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a*1"/>
  <p:tag name="KSO_WM_UNIT_LAYERLEVEL" val="1"/>
  <p:tag name="KSO_WM_TAG_VERSION" val="1.0"/>
  <p:tag name="KSO_WM_BEAUTIFY_FLAG" val="#wm#"/>
  <p:tag name="KSO_WM_UNIT_ISCONTENTSTITLE" val="0"/>
  <p:tag name="KSO_WM_UNIT_ISNUMDGMTITLE" val="0"/>
  <p:tag name="KSO_WM_UNIT_PRESET_TEXT" val="单击此处编辑母版标题样式"/>
  <p:tag name="KSO_WM_UNIT_NOCLEAR" val="0"/>
  <p:tag name="KSO_WM_UNIT_TYPE" val="a"/>
  <p:tag name="KSO_WM_UNIT_INDEX" val="1"/>
  <p:tag name="KSO_WM_TEMPLATE_CATEGORY" val="custom"/>
  <p:tag name="KSO_WM_TEMPLATE_INDEX" val="20233299"/>
</p:tagLst>
</file>

<file path=ppt/tags/tag230.xml><?xml version="1.0" encoding="utf-8"?>
<p:tagLst xmlns:p="http://schemas.openxmlformats.org/presentationml/2006/main">
  <p:tag name="KSO_WM_DIAGRAM_VERSION" val="3"/>
  <p:tag name="KSO_WM_DIAGRAM_COLOR_TRICK" val="1"/>
  <p:tag name="KSO_WM_DIAGRAM_COLOR_TEXT_CAN_REMOVE" val="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1_1"/>
  <p:tag name="KSO_WM_UNIT_ID" val="diagram20231967_1*l_h_a*1_1_1"/>
  <p:tag name="KSO_WM_TEMPLATE_CATEGORY" val="diagram"/>
  <p:tag name="KSO_WM_TEMPLATE_INDEX" val="20231967"/>
  <p:tag name="KSO_WM_UNIT_LAYERLEVEL" val="1_1_1"/>
  <p:tag name="KSO_WM_TAG_VERSION" val="3.0"/>
  <p:tag name="KSO_WM_BEAUTIFY_FLAG" val="#wm#"/>
  <p:tag name="KSO_WM_DIAGRAM_MAX_ITEMCNT" val="4"/>
  <p:tag name="KSO_WM_DIAGRAM_MIN_ITEMCNT" val="2"/>
  <p:tag name="KSO_WM_DIAGRAM_VIRTUALLY_FRAME" val="{&quot;height&quot;:372.13134765625,&quot;width&quot;:780.211425781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VALUE" val="35"/>
  <p:tag name="KSO_WM_UNIT_TEXT_FILL_FORE_SCHEMECOLOR_INDEX" val="1"/>
  <p:tag name="KSO_WM_UNIT_TEXT_FILL_TYPE" val="1"/>
  <p:tag name="KSO_WM_UNIT_PRESET_TEXT" val="单击此处添加标题"/>
  <p:tag name="KSO_WM_UNIT_TEXT_TYPE" val="1"/>
</p:tagLst>
</file>

<file path=ppt/tags/tag231.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1_1"/>
  <p:tag name="KSO_WM_UNIT_ID" val="diagram20231967_1*l_h_i*1_1_1"/>
  <p:tag name="KSO_WM_TEMPLATE_CATEGORY" val="diagram"/>
  <p:tag name="KSO_WM_TEMPLATE_INDEX" val="20231967"/>
  <p:tag name="KSO_WM_UNIT_LAYERLEVEL" val="1_1_1"/>
  <p:tag name="KSO_WM_TAG_VERSION" val="3.0"/>
  <p:tag name="KSO_WM_BEAUTIFY_FLAG" val="#wm#"/>
  <p:tag name="KSO_WM_DIAGRAM_MAX_ITEMCNT" val="4"/>
  <p:tag name="KSO_WM_DIAGRAM_MIN_ITEMCNT" val="2"/>
  <p:tag name="KSO_WM_DIAGRAM_VIRTUALLY_FRAME" val="{&quot;height&quot;:372.13134765625,&quot;width&quot;:780.21142578125}"/>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5"/>
  <p:tag name="KSO_WM_UNIT_FILL_FORE_SCHEMECOLOR_INDEX_BRIGHTNESS" val="0"/>
  <p:tag name="KSO_WM_UNIT_TEXT_FILL_FORE_SCHEMECOLOR_INDEX" val="1"/>
  <p:tag name="KSO_WM_UNIT_TEXT_FILL_TYPE" val="1"/>
</p:tagLst>
</file>

<file path=ppt/tags/tag232.xml><?xml version="1.0" encoding="utf-8"?>
<p:tagLst xmlns:p="http://schemas.openxmlformats.org/presentationml/2006/main">
  <p:tag name="KSO_WM_DIAGRAM_VERSION" val="3"/>
  <p:tag name="KSO_WM_DIAGRAM_COLOR_TRICK" val="1"/>
  <p:tag name="KSO_WM_DIAGRAM_COLOR_TEXT_CAN_REMOVE" val="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20231967_1*l_h_f*1_2_1"/>
  <p:tag name="KSO_WM_TEMPLATE_CATEGORY" val="diagram"/>
  <p:tag name="KSO_WM_TEMPLATE_INDEX" val="20231967"/>
  <p:tag name="KSO_WM_UNIT_LAYERLEVEL" val="1_1_1"/>
  <p:tag name="KSO_WM_TAG_VERSION" val="3.0"/>
  <p:tag name="KSO_WM_BEAUTIFY_FLAG" val="#wm#"/>
  <p:tag name="KSO_WM_UNIT_VALUE" val="156"/>
  <p:tag name="KSO_WM_DIAGRAM_MAX_ITEMCNT" val="4"/>
  <p:tag name="KSO_WM_DIAGRAM_MIN_ITEMCNT" val="2"/>
  <p:tag name="KSO_WM_DIAGRAM_VIRTUALLY_FRAME" val="{&quot;height&quot;:372.13134765625,&quot;width&quot;:780.211425781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
  <p:tag name="KSO_WM_UNIT_TEXT_FILL_TYPE" val="1"/>
  <p:tag name="KSO_WM_UNIT_PRESET_TEXT" val="单击此处添加您的文本具体内容，简明扼要地阐述您的观点。根据需要可酌情增减文字，以便观者准确地理解您传达的思想。单击此处添加您的文本具体内容，简明扼要地阐述您的观点。根据需要可酌情增减文字，以便观者准确地理解您传达的思想。"/>
  <p:tag name="KSO_WM_UNIT_TEXT_TYPE" val="1"/>
</p:tagLst>
</file>

<file path=ppt/tags/tag233.xml><?xml version="1.0" encoding="utf-8"?>
<p:tagLst xmlns:p="http://schemas.openxmlformats.org/presentationml/2006/main">
  <p:tag name="KSO_WM_DIAGRAM_VERSION" val="3"/>
  <p:tag name="KSO_WM_DIAGRAM_COLOR_TRICK" val="1"/>
  <p:tag name="KSO_WM_DIAGRAM_COLOR_TEXT_CAN_REMOVE" val="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2_1"/>
  <p:tag name="KSO_WM_UNIT_ID" val="diagram20231967_1*l_h_a*1_2_1"/>
  <p:tag name="KSO_WM_TEMPLATE_CATEGORY" val="diagram"/>
  <p:tag name="KSO_WM_TEMPLATE_INDEX" val="20231967"/>
  <p:tag name="KSO_WM_UNIT_LAYERLEVEL" val="1_1_1"/>
  <p:tag name="KSO_WM_TAG_VERSION" val="3.0"/>
  <p:tag name="KSO_WM_BEAUTIFY_FLAG" val="#wm#"/>
  <p:tag name="KSO_WM_UNIT_VALUE" val="35"/>
  <p:tag name="KSO_WM_DIAGRAM_MAX_ITEMCNT" val="4"/>
  <p:tag name="KSO_WM_DIAGRAM_MIN_ITEMCNT" val="2"/>
  <p:tag name="KSO_WM_DIAGRAM_VIRTUALLY_FRAME" val="{&quot;height&quot;:372.13134765625,&quot;width&quot;:780.211425781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
  <p:tag name="KSO_WM_UNIT_TEXT_FILL_TYPE" val="1"/>
  <p:tag name="KSO_WM_UNIT_PRESET_TEXT" val="单击此处添加标题"/>
  <p:tag name="KSO_WM_UNIT_TEXT_TYPE" val="1"/>
</p:tagLst>
</file>

<file path=ppt/tags/tag234.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2_1"/>
  <p:tag name="KSO_WM_UNIT_ID" val="diagram20231967_1*l_h_i*1_2_1"/>
  <p:tag name="KSO_WM_TEMPLATE_CATEGORY" val="diagram"/>
  <p:tag name="KSO_WM_TEMPLATE_INDEX" val="20231967"/>
  <p:tag name="KSO_WM_UNIT_LAYERLEVEL" val="1_1_1"/>
  <p:tag name="KSO_WM_TAG_VERSION" val="3.0"/>
  <p:tag name="KSO_WM_BEAUTIFY_FLAG" val="#wm#"/>
  <p:tag name="KSO_WM_DIAGRAM_MAX_ITEMCNT" val="4"/>
  <p:tag name="KSO_WM_DIAGRAM_MIN_ITEMCNT" val="2"/>
  <p:tag name="KSO_WM_DIAGRAM_VIRTUALLY_FRAME" val="{&quot;height&quot;:372.13134765625,&quot;width&quot;:780.21142578125}"/>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5"/>
  <p:tag name="KSO_WM_UNIT_FILL_FORE_SCHEMECOLOR_INDEX_BRIGHTNESS" val="0"/>
  <p:tag name="KSO_WM_UNIT_TEXT_FILL_FORE_SCHEMECOLOR_INDEX" val="1"/>
  <p:tag name="KSO_WM_UNIT_TEXT_FILL_TYPE" val="1"/>
</p:tagLst>
</file>

<file path=ppt/tags/tag235.xml><?xml version="1.0" encoding="utf-8"?>
<p:tagLst xmlns:p="http://schemas.openxmlformats.org/presentationml/2006/main">
  <p:tag name="KSO_WM_SLIDE_ID" val="diagram20231967_3"/>
  <p:tag name="KSO_WM_TEMPLATE_SUBCATEGORY" val="0"/>
  <p:tag name="KSO_WM_TEMPLATE_MASTER_TYPE" val="0"/>
  <p:tag name="KSO_WM_TEMPLATE_COLOR_TYPE" val="0"/>
  <p:tag name="KSO_WM_SLIDE_TYPE" val="text"/>
  <p:tag name="KSO_WM_SLIDE_SUBTYPE" val="diag"/>
  <p:tag name="KSO_WM_SLIDE_ITEM_CNT" val="4"/>
  <p:tag name="KSO_WM_SLIDE_INDEX" val="3"/>
  <p:tag name="KSO_WM_SLIDE_SIZE" val="780.211*359.439"/>
  <p:tag name="KSO_WM_SLIDE_POSITION" val="97.7358*125.161"/>
  <p:tag name="KSO_WM_DIAGRAM_GROUP_CODE" val="l1-1"/>
  <p:tag name="KSO_WM_SLIDE_DIAGTYPE" val="l"/>
  <p:tag name="KSO_WM_TAG_VERSION" val="3.0"/>
  <p:tag name="KSO_WM_BEAUTIFY_FLAG" val="#wm#"/>
  <p:tag name="KSO_WM_TEMPLATE_CATEGORY" val="diagram"/>
  <p:tag name="KSO_WM_TEMPLATE_INDEX" val="20231967"/>
  <p:tag name="KSO_WM_SLIDE_LAYOUT" val="a_l"/>
  <p:tag name="KSO_WM_SLIDE_LAYOUT_CNT" val="1_1"/>
  <p:tag name="CP_OUTLINE_TITLE" val="总体架构"/>
  <p:tag name="CP_OUTLINE_TYPE" val="pt_text"/>
</p:tagLst>
</file>

<file path=ppt/tags/tag236.xml><?xml version="1.0" encoding="utf-8"?>
<p:tagLst xmlns:p="http://schemas.openxmlformats.org/presentationml/2006/main">
  <p:tag name="KSO_WM_UNIT_HIGHLIGHT" val="0"/>
  <p:tag name="KSO_WM_UNIT_COMPATIBLE" val="0"/>
  <p:tag name="KSO_WM_UNIT_DIAGRAM_ISNUMVISUAL" val="0"/>
  <p:tag name="KSO_WM_UNIT_DIAGRAM_ISREFERUNIT" val="0"/>
  <p:tag name="KSO_WM_TEMPLATE_CATEGORY" val="diagram"/>
  <p:tag name="KSO_WM_UNIT_LAYERLEVEL" val="1"/>
  <p:tag name="KSO_WM_TAG_VERSION" val="3.0"/>
  <p:tag name="KSO_WM_BEAUTIFY_FLAG" val="#wm#"/>
  <p:tag name="KSO_WM_UNIT_ISCONTENTSTITLE" val="0"/>
  <p:tag name="KSO_WM_UNIT_ISNUMDGMTITLE" val="0"/>
  <p:tag name="KSO_WM_UNIT_NOCLEAR" val="0"/>
  <p:tag name="KSO_WM_UNIT_VALUE" val="29"/>
  <p:tag name="KSO_WM_DIAGRAM_GROUP_CODE" val="m1-1"/>
  <p:tag name="KSO_WM_UNIT_TYPE" val="a"/>
  <p:tag name="KSO_WM_UNIT_INDEX" val="1"/>
  <p:tag name="KSO_WM_TEMPLATE_INDEX" val="20233265"/>
  <p:tag name="KSO_WM_UNIT_ID" val="diagram20233265_4*a*1"/>
  <p:tag name="KSO_WM_UNIT_PRESET_TEXT" val="单击此处添加标题"/>
  <p:tag name="KSO_WM_UNIT_TEXT_TYPE" val="1"/>
</p:tagLst>
</file>

<file path=ppt/tags/tag2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m_h_i"/>
  <p:tag name="KSO_WM_TEMPLATE_CATEGORY" val="diagram"/>
  <p:tag name="KSO_WM_TEMPLATE_INDEX" val="20233265"/>
  <p:tag name="KSO_WM_UNIT_LAYERLEVEL" val="1_1_1"/>
  <p:tag name="KSO_WM_TAG_VERSION" val="3.0"/>
  <p:tag name="KSO_WM_BEAUTIFY_FLAG" val="#wm#"/>
  <p:tag name="KSO_WM_DIAGRAM_VERSION" val="3"/>
  <p:tag name="KSO_WM_DIAGRAM_COLOR_TRICK" val="1"/>
  <p:tag name="KSO_WM_DIAGRAM_COLOR_TEXT_CAN_REMOVE" val="n"/>
  <p:tag name="KSO_WM_DIAGRAM_MAX_ITEMCNT" val="5"/>
  <p:tag name="KSO_WM_DIAGRAM_MIN_ITEMCNT" val="2"/>
  <p:tag name="KSO_WM_DIAGRAM_VIRTUALLY_FRAME" val="{&quot;height&quot;:388.0014953613281,&quot;width&quot;:786.5572509765625}"/>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ID" val="diagram20233265_1*m_h_i*1_1_2"/>
  <p:tag name="KSO_WM_UNIT_INDEX" val="1_1_2"/>
  <p:tag name="KSO_WM_DIAGRAM_GROUP_CODE" val="m1-1"/>
  <p:tag name="KSO_WM_UNIT_FILL_TYPE" val="1"/>
  <p:tag name="KSO_WM_UNIT_FILL_FORE_SCHEMECOLOR_INDEX" val="5"/>
  <p:tag name="KSO_WM_UNIT_FILL_FORE_SCHEMECOLOR_INDEX_BRIGHTNESS" val="0"/>
</p:tagLst>
</file>

<file path=ppt/tags/tag2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m_h_i"/>
  <p:tag name="KSO_WM_TEMPLATE_CATEGORY" val="diagram"/>
  <p:tag name="KSO_WM_TEMPLATE_INDEX" val="20233265"/>
  <p:tag name="KSO_WM_UNIT_LAYERLEVEL" val="1_1_1"/>
  <p:tag name="KSO_WM_TAG_VERSION" val="3.0"/>
  <p:tag name="KSO_WM_BEAUTIFY_FLAG" val="#wm#"/>
  <p:tag name="KSO_WM_DIAGRAM_VERSION" val="3"/>
  <p:tag name="KSO_WM_DIAGRAM_COLOR_TRICK" val="1"/>
  <p:tag name="KSO_WM_DIAGRAM_COLOR_TEXT_CAN_REMOVE" val="n"/>
  <p:tag name="KSO_WM_DIAGRAM_MAX_ITEMCNT" val="5"/>
  <p:tag name="KSO_WM_DIAGRAM_MIN_ITEMCNT" val="2"/>
  <p:tag name="KSO_WM_DIAGRAM_VIRTUALLY_FRAME" val="{&quot;height&quot;:388.0014953613281,&quot;width&quot;:786.5572509765625}"/>
  <p:tag name="KSO_WM_DIAGRAM_COLOR_MATCH_VALUE" val="{&quot;shape&quot;:{&quot;fill&quot;:{&quot;solid&quot;:{&quot;brightness&quot;:0,&quot;colorType&quot;:1,&quot;foreColorIndex&quot;:5,&quot;transparency&quot;:0},&quot;type&quot;:1},&quot;glow&quot;:{&quot;colorType&quot;:0},&quot;line&quot;:{&quot;solidLine&quot;:{&quot;brightness&quot;:-0.25,&quot;colorType&quot;:1,&quot;foreColorIndex&quot;:5,&quot;transparency&quot;:0.699999988079071},&quot;type&quot;:1},&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ID" val="diagram20233265_1*m_h_i*1_2_2"/>
  <p:tag name="KSO_WM_UNIT_INDEX" val="1_2_2"/>
  <p:tag name="KSO_WM_DIAGRAM_GROUP_CODE" val="m1-1"/>
  <p:tag name="KSO_WM_UNIT_FILL_TYPE" val="1"/>
  <p:tag name="KSO_WM_UNIT_FILL_FORE_SCHEMECOLOR_INDEX" val="5"/>
  <p:tag name="KSO_WM_UNIT_FILL_FORE_SCHEMECOLOR_INDEX_BRIGHTNESS" val="0"/>
  <p:tag name="KSO_WM_UNIT_LINE_FORE_SCHEMECOLOR_INDEX" val="5"/>
</p:tagLst>
</file>

<file path=ppt/tags/tag239.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m_h_f"/>
  <p:tag name="KSO_WM_TEMPLATE_CATEGORY" val="diagram"/>
  <p:tag name="KSO_WM_TEMPLATE_INDEX" val="20233265"/>
  <p:tag name="KSO_WM_UNIT_LAYERLEVEL" val="1_1_1"/>
  <p:tag name="KSO_WM_TAG_VERSION" val="3.0"/>
  <p:tag name="KSO_WM_BEAUTIFY_FLAG" val="#wm#"/>
  <p:tag name="KSO_WM_UNIT_TEXT_FILL_FORE_SCHEMECOLOR_INDEX_BRIGHTNESS" val="0.15"/>
  <p:tag name="KSO_WM_DIAGRAM_VERSION" val="3"/>
  <p:tag name="KSO_WM_DIAGRAM_COLOR_TRICK" val="1"/>
  <p:tag name="KSO_WM_DIAGRAM_COLOR_TEXT_CAN_REMOVE" val="n"/>
  <p:tag name="KSO_WM_DIAGRAM_MAX_ITEMCNT" val="5"/>
  <p:tag name="KSO_WM_DIAGRAM_MIN_ITEMCNT" val="2"/>
  <p:tag name="KSO_WM_DIAGRAM_VIRTUALLY_FRAME" val="{&quot;height&quot;:388.0014953613281,&quot;width&quot;:786.55725097656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ID" val="diagram20233265_1*m_h_f*1_1_1"/>
  <p:tag name="KSO_WM_UNIT_INDEX" val="1_1_1"/>
  <p:tag name="KSO_WM_DIAGRAM_GROUP_CODE" val="m1-1"/>
  <p:tag name="KSO_WM_UNIT_PRESET_TEXT" val="单击输入您的项正文，文字是思想的提炼，请尽量言简意赅的阐述观点。单击输入您的项正文，文字是思想的提炼"/>
  <p:tag name="KSO_WM_UNIT_TEXT_FILL_FORE_SCHEMECOLOR_INDEX" val="1"/>
  <p:tag name="KSO_WM_UNIT_TEXT_FILL_TYPE" val="1"/>
  <p:tag name="KSO_WM_UNIT_TEXT_TYPE" val="1"/>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f*1"/>
  <p:tag name="KSO_WM_UNIT_LAYERLEVEL" val="1"/>
  <p:tag name="KSO_WM_TAG_VERSION" val="1.0"/>
  <p:tag name="KSO_WM_BEAUTIFY_FLAG" val="#wm#"/>
  <p:tag name="KSO_WM_UNIT_SUBTYPE" val="a"/>
  <p:tag name="KSO_WM_UNIT_PRESET_TEXT" val="单击此处编辑母版文本样式&#10;第二级&#10;第三级&#10;第四级&#10;第五级"/>
  <p:tag name="KSO_WM_UNIT_NOCLEAR" val="0"/>
  <p:tag name="KSO_WM_UNIT_TYPE" val="f"/>
  <p:tag name="KSO_WM_UNIT_INDEX" val="1"/>
  <p:tag name="KSO_WM_UNIT_VALUE" val="340"/>
  <p:tag name="KSO_WM_TEMPLATE_CATEGORY" val="custom"/>
  <p:tag name="KSO_WM_TEMPLATE_INDEX" val="20233299"/>
</p:tagLst>
</file>

<file path=ppt/tags/tag240.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m_h_a"/>
  <p:tag name="KSO_WM_TEMPLATE_CATEGORY" val="diagram"/>
  <p:tag name="KSO_WM_TEMPLATE_INDEX" val="20233265"/>
  <p:tag name="KSO_WM_UNIT_LAYERLEVEL" val="1_1_1"/>
  <p:tag name="KSO_WM_TAG_VERSION" val="3.0"/>
  <p:tag name="KSO_WM_BEAUTIFY_FLAG" val="#wm#"/>
  <p:tag name="KSO_WM_UNIT_TEXT_FILL_FORE_SCHEMECOLOR_INDEX_BRIGHTNESS" val="0.15"/>
  <p:tag name="KSO_WM_DIAGRAM_VERSION" val="3"/>
  <p:tag name="KSO_WM_DIAGRAM_COLOR_TRICK" val="1"/>
  <p:tag name="KSO_WM_DIAGRAM_COLOR_TEXT_CAN_REMOVE" val="n"/>
  <p:tag name="KSO_WM_DIAGRAM_MAX_ITEMCNT" val="5"/>
  <p:tag name="KSO_WM_DIAGRAM_MIN_ITEMCNT" val="2"/>
  <p:tag name="KSO_WM_DIAGRAM_VIRTUALLY_FRAME" val="{&quot;height&quot;:388.0014953613281,&quot;width&quot;:786.55725097656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ID" val="diagram20233265_1*m_h_a*1_1_1"/>
  <p:tag name="KSO_WM_UNIT_INDEX" val="1_1_1"/>
  <p:tag name="KSO_WM_DIAGRAM_GROUP_CODE" val="m1-1"/>
  <p:tag name="KSO_WM_UNIT_PRESET_TEXT" val="添加项标题"/>
  <p:tag name="KSO_WM_UNIT_TEXT_FILL_FORE_SCHEMECOLOR_INDEX" val="1"/>
  <p:tag name="KSO_WM_UNIT_TEXT_FILL_TYPE" val="1"/>
  <p:tag name="KSO_WM_UNIT_TEXT_TYPE" val="1"/>
</p:tagLst>
</file>

<file path=ppt/tags/tag241.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m_h_f"/>
  <p:tag name="KSO_WM_TEMPLATE_CATEGORY" val="diagram"/>
  <p:tag name="KSO_WM_TEMPLATE_INDEX" val="20233265"/>
  <p:tag name="KSO_WM_UNIT_LAYERLEVEL" val="1_1_1"/>
  <p:tag name="KSO_WM_TAG_VERSION" val="3.0"/>
  <p:tag name="KSO_WM_BEAUTIFY_FLAG" val="#wm#"/>
  <p:tag name="KSO_WM_UNIT_TEXT_FILL_FORE_SCHEMECOLOR_INDEX_BRIGHTNESS" val="0.15"/>
  <p:tag name="KSO_WM_DIAGRAM_VERSION" val="3"/>
  <p:tag name="KSO_WM_DIAGRAM_COLOR_TRICK" val="1"/>
  <p:tag name="KSO_WM_DIAGRAM_COLOR_TEXT_CAN_REMOVE" val="n"/>
  <p:tag name="KSO_WM_DIAGRAM_MAX_ITEMCNT" val="5"/>
  <p:tag name="KSO_WM_DIAGRAM_MIN_ITEMCNT" val="2"/>
  <p:tag name="KSO_WM_DIAGRAM_VIRTUALLY_FRAME" val="{&quot;height&quot;:388.0014953613281,&quot;width&quot;:786.55725097656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ID" val="diagram20233265_1*m_h_f*1_2_1"/>
  <p:tag name="KSO_WM_UNIT_INDEX" val="1_2_1"/>
  <p:tag name="KSO_WM_DIAGRAM_GROUP_CODE" val="m1-1"/>
  <p:tag name="KSO_WM_UNIT_PRESET_TEXT" val="单击输入您的项正文，文字是思想的提炼，请尽量言简意赅的阐述观点。单击输入您的项正文，文字是思想的提炼"/>
  <p:tag name="KSO_WM_UNIT_TEXT_FILL_FORE_SCHEMECOLOR_INDEX" val="1"/>
  <p:tag name="KSO_WM_UNIT_TEXT_FILL_TYPE" val="1"/>
  <p:tag name="KSO_WM_UNIT_TEXT_TYPE" val="1"/>
</p:tagLst>
</file>

<file path=ppt/tags/tag242.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m_h_a"/>
  <p:tag name="KSO_WM_TEMPLATE_CATEGORY" val="diagram"/>
  <p:tag name="KSO_WM_TEMPLATE_INDEX" val="20233265"/>
  <p:tag name="KSO_WM_UNIT_LAYERLEVEL" val="1_1_1"/>
  <p:tag name="KSO_WM_TAG_VERSION" val="3.0"/>
  <p:tag name="KSO_WM_BEAUTIFY_FLAG" val="#wm#"/>
  <p:tag name="KSO_WM_UNIT_TEXT_FILL_FORE_SCHEMECOLOR_INDEX_BRIGHTNESS" val="0.15"/>
  <p:tag name="KSO_WM_DIAGRAM_VERSION" val="3"/>
  <p:tag name="KSO_WM_DIAGRAM_COLOR_TRICK" val="1"/>
  <p:tag name="KSO_WM_DIAGRAM_COLOR_TEXT_CAN_REMOVE" val="n"/>
  <p:tag name="KSO_WM_DIAGRAM_MAX_ITEMCNT" val="5"/>
  <p:tag name="KSO_WM_DIAGRAM_MIN_ITEMCNT" val="2"/>
  <p:tag name="KSO_WM_DIAGRAM_VIRTUALLY_FRAME" val="{&quot;height&quot;:388.0014953613281,&quot;width&quot;:786.55725097656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ID" val="diagram20233265_1*m_h_a*1_2_1"/>
  <p:tag name="KSO_WM_UNIT_INDEX" val="1_2_1"/>
  <p:tag name="KSO_WM_DIAGRAM_GROUP_CODE" val="m1-1"/>
  <p:tag name="KSO_WM_UNIT_PRESET_TEXT" val="添加项标题"/>
  <p:tag name="KSO_WM_UNIT_TEXT_FILL_FORE_SCHEMECOLOR_INDEX" val="1"/>
  <p:tag name="KSO_WM_UNIT_TEXT_FILL_TYPE" val="1"/>
  <p:tag name="KSO_WM_UNIT_TEXT_TYPE" val="1"/>
</p:tagLst>
</file>

<file path=ppt/tags/tag2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m_h_i"/>
  <p:tag name="KSO_WM_TEMPLATE_CATEGORY" val="diagram"/>
  <p:tag name="KSO_WM_TEMPLATE_INDEX" val="20233265"/>
  <p:tag name="KSO_WM_UNIT_LAYERLEVEL" val="1_1_1"/>
  <p:tag name="KSO_WM_TAG_VERSION" val="3.0"/>
  <p:tag name="KSO_WM_BEAUTIFY_FLAG" val="#wm#"/>
  <p:tag name="KSO_WM_DIAGRAM_VERSION" val="3"/>
  <p:tag name="KSO_WM_DIAGRAM_COLOR_TRICK" val="1"/>
  <p:tag name="KSO_WM_DIAGRAM_COLOR_TEXT_CAN_REMOVE" val="n"/>
  <p:tag name="KSO_WM_DIAGRAM_MAX_ITEMCNT" val="5"/>
  <p:tag name="KSO_WM_DIAGRAM_MIN_ITEMCNT" val="2"/>
  <p:tag name="KSO_WM_DIAGRAM_VIRTUALLY_FRAME" val="{&quot;height&quot;:388.0014953613281,&quot;width&quot;:786.5572509765625}"/>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ID" val="diagram20233265_1*m_h_i*1_1_1"/>
  <p:tag name="KSO_WM_UNIT_INDEX" val="1_1_1"/>
  <p:tag name="KSO_WM_DIAGRAM_GROUP_CODE" val="m1-1"/>
  <p:tag name="KSO_WM_UNIT_FILL_TYPE" val="1"/>
  <p:tag name="KSO_WM_UNIT_FILL_FORE_SCHEMECOLOR_INDEX" val="5"/>
  <p:tag name="KSO_WM_UNIT_FILL_FORE_SCHEMECOLOR_INDEX_BRIGHTNESS" val="0"/>
</p:tagLst>
</file>

<file path=ppt/tags/tag2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m_h_i"/>
  <p:tag name="KSO_WM_TEMPLATE_CATEGORY" val="diagram"/>
  <p:tag name="KSO_WM_TEMPLATE_INDEX" val="20233265"/>
  <p:tag name="KSO_WM_UNIT_LAYERLEVEL" val="1_1_1"/>
  <p:tag name="KSO_WM_TAG_VERSION" val="3.0"/>
  <p:tag name="KSO_WM_BEAUTIFY_FLAG" val="#wm#"/>
  <p:tag name="KSO_WM_DIAGRAM_VERSION" val="3"/>
  <p:tag name="KSO_WM_DIAGRAM_COLOR_TRICK" val="1"/>
  <p:tag name="KSO_WM_DIAGRAM_COLOR_TEXT_CAN_REMOVE" val="n"/>
  <p:tag name="KSO_WM_DIAGRAM_MAX_ITEMCNT" val="5"/>
  <p:tag name="KSO_WM_DIAGRAM_MIN_ITEMCNT" val="2"/>
  <p:tag name="KSO_WM_DIAGRAM_VIRTUALLY_FRAME" val="{&quot;height&quot;:388.0014953613281,&quot;width&quot;:786.5572509765625}"/>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ID" val="diagram20233265_1*m_h_i*1_2_1"/>
  <p:tag name="KSO_WM_UNIT_INDEX" val="1_2_1"/>
  <p:tag name="KSO_WM_DIAGRAM_GROUP_CODE" val="m1-1"/>
  <p:tag name="KSO_WM_UNIT_FILL_TYPE" val="1"/>
  <p:tag name="KSO_WM_UNIT_FILL_FORE_SCHEMECOLOR_INDEX" val="5"/>
  <p:tag name="KSO_WM_UNIT_FILL_FORE_SCHEMECOLOR_INDEX_BRIGHTNESS" val="0"/>
</p:tagLst>
</file>

<file path=ppt/tags/tag245.xml><?xml version="1.0" encoding="utf-8"?>
<p:tagLst xmlns:p="http://schemas.openxmlformats.org/presentationml/2006/main">
  <p:tag name="KSO_WM_DIAGRAM_VERSION" val="3"/>
  <p:tag name="KSO_WM_DIAGRAM_COLOR_TRICK" val="1"/>
  <p:tag name="KSO_WM_DIAGRAM_COLOR_TEXT_CAN_REMOVE" val="n"/>
  <p:tag name="KSO_WM_UNIT_VALUE" val="90*82"/>
  <p:tag name="KSO_WM_UNIT_HIGHLIGHT" val="0"/>
  <p:tag name="KSO_WM_UNIT_COMPATIBLE" val="0"/>
  <p:tag name="KSO_WM_UNIT_DIAGRAM_ISNUMVISUAL" val="0"/>
  <p:tag name="KSO_WM_UNIT_DIAGRAM_ISREFERUNIT" val="0"/>
  <p:tag name="KSO_WM_DIAGRAM_GROUP_CODE" val="m1-1"/>
  <p:tag name="KSO_WM_UNIT_TYPE" val="m_h_x"/>
  <p:tag name="KSO_WM_UNIT_INDEX" val="1_1_1"/>
  <p:tag name="KSO_WM_UNIT_ID" val="diagram20233265_1*m_h_x*1_1_1"/>
  <p:tag name="KSO_WM_TEMPLATE_CATEGORY" val="diagram"/>
  <p:tag name="KSO_WM_TEMPLATE_INDEX" val="20233265"/>
  <p:tag name="KSO_WM_UNIT_LAYERLEVEL" val="1_1_1"/>
  <p:tag name="KSO_WM_TAG_VERSION" val="3.0"/>
  <p:tag name="KSO_WM_BEAUTIFY_FLAG" val="#wm#"/>
  <p:tag name="KSO_WM_DIAGRAM_MAX_ITEMCNT" val="5"/>
  <p:tag name="KSO_WM_DIAGRAM_MIN_ITEMCNT" val="2"/>
  <p:tag name="KSO_WM_DIAGRAM_VIRTUALLY_FRAME" val="{&quot;height&quot;:388.0014953613281,&quot;width&quot;:786.5572509765625}"/>
  <p:tag name="KSO_WM_DIAGRAM_COLOR_MATCH_VALUE" val="{&quot;shape&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quot;text&quot;:{&quot;fill&quot;:{},&quot;glow&quot;:{},&quot;line&quot;:{},&quot;shadow&quot;:{},&quot;threeD&quot;:{}}}"/>
</p:tagLst>
</file>

<file path=ppt/tags/tag246.xml><?xml version="1.0" encoding="utf-8"?>
<p:tagLst xmlns:p="http://schemas.openxmlformats.org/presentationml/2006/main">
  <p:tag name="KSO_WM_DIAGRAM_VERSION" val="3"/>
  <p:tag name="KSO_WM_DIAGRAM_COLOR_TRICK" val="1"/>
  <p:tag name="KSO_WM_DIAGRAM_COLOR_TEXT_CAN_REMOVE" val="n"/>
  <p:tag name="KSO_WM_UNIT_VALUE" val="83*90"/>
  <p:tag name="KSO_WM_UNIT_HIGHLIGHT" val="0"/>
  <p:tag name="KSO_WM_UNIT_COMPATIBLE" val="0"/>
  <p:tag name="KSO_WM_UNIT_DIAGRAM_ISNUMVISUAL" val="0"/>
  <p:tag name="KSO_WM_UNIT_DIAGRAM_ISREFERUNIT" val="0"/>
  <p:tag name="KSO_WM_DIAGRAM_GROUP_CODE" val="m1-1"/>
  <p:tag name="KSO_WM_UNIT_TYPE" val="m_h_x"/>
  <p:tag name="KSO_WM_UNIT_INDEX" val="1_2_1"/>
  <p:tag name="KSO_WM_UNIT_ID" val="diagram20233265_1*m_h_x*1_2_1"/>
  <p:tag name="KSO_WM_TEMPLATE_CATEGORY" val="diagram"/>
  <p:tag name="KSO_WM_TEMPLATE_INDEX" val="20233265"/>
  <p:tag name="KSO_WM_UNIT_LAYERLEVEL" val="1_1_1"/>
  <p:tag name="KSO_WM_TAG_VERSION" val="3.0"/>
  <p:tag name="KSO_WM_BEAUTIFY_FLAG" val="#wm#"/>
  <p:tag name="KSO_WM_DIAGRAM_MAX_ITEMCNT" val="5"/>
  <p:tag name="KSO_WM_DIAGRAM_MIN_ITEMCNT" val="2"/>
  <p:tag name="KSO_WM_DIAGRAM_VIRTUALLY_FRAME" val="{&quot;height&quot;:388.0014953613281,&quot;width&quot;:786.5572509765625}"/>
  <p:tag name="KSO_WM_DIAGRAM_COLOR_MATCH_VALUE" val="{&quot;shape&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quot;text&quot;:{&quot;fill&quot;:{},&quot;glow&quot;:{},&quot;line&quot;:{},&quot;shadow&quot;:{},&quot;threeD&quot;:{}}}"/>
</p:tagLst>
</file>

<file path=ppt/tags/tag247.xml><?xml version="1.0" encoding="utf-8"?>
<p:tagLst xmlns:p="http://schemas.openxmlformats.org/presentationml/2006/main">
  <p:tag name="KSO_WM_TEMPLATE_MASTER_TYPE" val="0"/>
  <p:tag name="KSO_WM_TEMPLATE_COLOR_TYPE" val="0"/>
  <p:tag name="KSO_WM_BEAUTIFY_FLAG" val="#wm#"/>
  <p:tag name="KSO_WM_TEMPLATE_CATEGORY" val="diagram"/>
  <p:tag name="KSO_WM_SLIDE_TYPE" val="text"/>
  <p:tag name="KSO_WM_SLIDE_SUBTYPE" val="diag"/>
  <p:tag name="KSO_WM_SLIDE_SIZE" val="786.557*388.002"/>
  <p:tag name="KSO_WM_SLIDE_POSITION" val="86.3701*111.05"/>
  <p:tag name="KSO_WM_SLIDE_LAYOUT" val="a_m"/>
  <p:tag name="KSO_WM_SLIDE_LAYOUT_CNT" val="1_1"/>
  <p:tag name="KSO_WM_SPECIAL_SOURCE" val="bdnull"/>
  <p:tag name="KSO_WM_DIAGRAM_GROUP_CODE" val="m1-1"/>
  <p:tag name="KSO_WM_SLIDE_DIAGTYPE" val="m"/>
  <p:tag name="KSO_WM_TEMPLATE_INDEX" val="20233265"/>
  <p:tag name="KSO_WM_TEMPLATE_SUBCATEGORY" val="0"/>
  <p:tag name="KSO_WM_SLIDE_INDEX" val="4"/>
  <p:tag name="KSO_WM_TAG_VERSION" val="3.0"/>
  <p:tag name="KSO_WM_SLIDE_ID" val="diagram20233265_4"/>
  <p:tag name="KSO_WM_SLIDE_ITEM_CNT" val="5"/>
  <p:tag name="CP_OUTLINE_TITLE" val="总体架构"/>
  <p:tag name="CP_OUTLINE_TYPE" val="pt_text"/>
</p:tagLst>
</file>

<file path=ppt/tags/tag248.xml><?xml version="1.0" encoding="utf-8"?>
<p:tagLst xmlns:p="http://schemas.openxmlformats.org/presentationml/2006/main">
  <p:tag name="KSO_WM_UNIT_VALUE" val="1903*1742"/>
  <p:tag name="KSO_WM_UNIT_HIGHLIGHT" val="0"/>
  <p:tag name="KSO_WM_UNIT_COMPATIBLE" val="0"/>
  <p:tag name="KSO_WM_UNIT_DIAGRAM_ISNUMVISUAL" val="0"/>
  <p:tag name="KSO_WM_UNIT_DIAGRAM_ISREFERUNIT" val="0"/>
  <p:tag name="KSO_WM_UNIT_TYPE" val="d"/>
  <p:tag name="KSO_WM_UNIT_INDEX" val="1"/>
  <p:tag name="KSO_WM_UNIT_ID" val="custom20233618_1*d*1"/>
  <p:tag name="KSO_WM_TEMPLATE_CATEGORY" val="custom"/>
  <p:tag name="KSO_WM_TEMPLATE_INDEX" val="20233618"/>
  <p:tag name="KSO_WM_UNIT_LAYERLEVEL" val="1"/>
  <p:tag name="KSO_WM_TAG_VERSION" val="3.0"/>
  <p:tag name="KSO_WM_BEAUTIFY_FLAG" val="#wm#"/>
  <p:tag name="KSO_WM_UNIT_FILL_FORE_SCHEMECOLOR_INDEX" val="5"/>
  <p:tag name="KSO_WM_UNIT_FILL_TYPE" val="1"/>
  <p:tag name="KSO_WM_UNIT_LINE_FORE_SCHEMECOLOR_INDEX" val="5"/>
  <p:tag name="KSO_WM_UNIT_LINE_FILL_TYPE" val="2"/>
  <p:tag name="KSO_WM_UNIT_USESOURCEFORMAT_APPLY" val="1"/>
  <p:tag name="KSO_WM_UNIT_PICTURE_SUBTYPE" val="b"/>
  <p:tag name="MH_PIC_SOURCE_TYPE" val="generate_slide_ai*VCG211247372279*gallery_gallery_ai_v2.0.6_ONLINE*e08278b57b671150169a2662d96f2658-slide-13"/>
</p:tagLst>
</file>

<file path=ppt/tags/tag249.xml><?xml version="1.0" encoding="utf-8"?>
<p:tagLst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custom20233618_1*a*1"/>
  <p:tag name="KSO_WM_TEMPLATE_CATEGORY" val="custom"/>
  <p:tag name="KSO_WM_TEMPLATE_INDEX" val="20233618"/>
  <p:tag name="KSO_WM_UNIT_LAYERLEVEL" val="1"/>
  <p:tag name="KSO_WM_TAG_VERSION" val="3.0"/>
  <p:tag name="KSO_WM_BEAUTIFY_FLAG" val="#wm#"/>
  <p:tag name="KSO_WM_UNIT_TEXT_TYPE" val="1"/>
  <p:tag name="KSO_WM_UNIT_PRESET_TEXT" val="单击此处添加&#10;标题内容"/>
  <p:tag name="KSO_WM_UNIT_TEXT_FILL_FORE_SCHEMECOLOR_INDEX" val="13"/>
  <p:tag name="KSO_WM_UNIT_TEXT_FILL_TYPE" val="1"/>
  <p:tag name="KSO_WM_UNIT_USESOURCEFORMAT_APPLY" val="1"/>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2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custom20233618_1*i*1"/>
  <p:tag name="KSO_WM_TEMPLATE_CATEGORY" val="custom"/>
  <p:tag name="KSO_WM_TEMPLATE_INDEX" val="20233618"/>
  <p:tag name="KSO_WM_UNIT_LAYERLEVEL" val="1"/>
  <p:tag name="KSO_WM_TAG_VERSION" val="3.0"/>
  <p:tag name="KSO_WM_BEAUTIFY_FLAG" val="#wm#"/>
  <p:tag name="KSO_WM_UNIT_FILL_FORE_SCHEMECOLOR_INDEX" val="5"/>
  <p:tag name="KSO_WM_UNIT_TEXT_FILL_FORE_SCHEMECOLOR_INDEX" val="10"/>
  <p:tag name="KSO_WM_UNIT_TEXT_FILL_TYPE" val="1"/>
  <p:tag name="KSO_WM_UNIT_USESOURCEFORMAT_APPLY" val="1"/>
</p:tagLst>
</file>

<file path=ppt/tags/tag2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custom20233618_1*i*2"/>
  <p:tag name="KSO_WM_TEMPLATE_CATEGORY" val="custom"/>
  <p:tag name="KSO_WM_TEMPLATE_INDEX" val="20233618"/>
  <p:tag name="KSO_WM_UNIT_LAYERLEVEL" val="1"/>
  <p:tag name="KSO_WM_TAG_VERSION" val="3.0"/>
  <p:tag name="KSO_WM_BEAUTIFY_FLAG" val="#wm#"/>
  <p:tag name="KSO_WM_UNIT_FILL_FORE_SCHEMECOLOR_INDEX" val="5"/>
  <p:tag name="KSO_WM_UNIT_FILL_TYPE" val="1"/>
  <p:tag name="KSO_WM_UNIT_TEXT_FILL_FORE_SCHEMECOLOR_INDEX" val="2"/>
  <p:tag name="KSO_WM_UNIT_TEXT_FILL_TYPE" val="1"/>
  <p:tag name="KSO_WM_UNIT_USESOURCEFORMAT_APPLY" val="1"/>
</p:tagLst>
</file>

<file path=ppt/tags/tag252.xml><?xml version="1.0" encoding="utf-8"?>
<p:tagLst xmlns:p="http://schemas.openxmlformats.org/presentationml/2006/main">
  <p:tag name="KSO_WM_UNIT_NOCLEAR" val="0"/>
  <p:tag name="KSO_WM_UNIT_HIGHLIGHT" val="0"/>
  <p:tag name="KSO_WM_UNIT_COMPATIBLE" val="0"/>
  <p:tag name="KSO_WM_UNIT_DIAGRAM_ISNUMVISUAL" val="0"/>
  <p:tag name="KSO_WM_UNIT_DIAGRAM_ISREFERUNIT" val="0"/>
  <p:tag name="KSO_WM_UNIT_ID" val="custom20233618_1*c_f*1_1"/>
  <p:tag name="KSO_WM_TEMPLATE_CATEGORY" val="custom"/>
  <p:tag name="KSO_WM_TEMPLATE_INDEX" val="20233618"/>
  <p:tag name="KSO_WM_UNIT_LAYERLEVEL" val="1_1"/>
  <p:tag name="KSO_WM_TAG_VERSION" val="3.0"/>
  <p:tag name="KSO_WM_DIAGRAM_MAX_ITEMCNT" val="4"/>
  <p:tag name="KSO_WM_DIAGRAM_MIN_ITEMCNT" val="1"/>
  <p:tag name="KSO_WM_DIAGRAM_VIRTUALLY_FRAME" val="{&quot;height&quot;:363.3979874882736,&quot;left&quot;:72.7588188976378,&quot;top&quot;:187.8865007007028,&quot;width&quot;:266.635984251968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UNIT_SUBTYPE" val="a"/>
  <p:tag name="KSO_WM_UNIT_TYPE" val="c_f"/>
  <p:tag name="KSO_WM_UNIT_INDEX" val="1_1"/>
  <p:tag name="KSO_WM_UNIT_VALUE" val="56"/>
  <p:tag name="KSO_WM_DIAGRAM_VERSION" val="3"/>
  <p:tag name="KSO_WM_DIAGRAM_COLOR_TRICK" val="1"/>
  <p:tag name="KSO_WM_DIAGRAM_COLOR_TEXT_CAN_REMOVE" val="n"/>
  <p:tag name="KSO_WM_UNIT_TEXT_FILL_FORE_SCHEMECOLOR_INDEX" val="1"/>
  <p:tag name="KSO_WM_UNIT_TEXT_FILL_TYPE" val="1"/>
  <p:tag name="KSO_WM_UNIT_PRESET_TEXT" val="单击此处添加文本具体内容，简明扼要地阐述您的观点。根据需要可酌情增减文字，以便观者准确地理解您传达的思想。"/>
  <p:tag name="KSO_WM_UNIT_USESOURCEFORMAT_APPLY" val="1"/>
  <p:tag name="KSO_WM_UNIT_TEXT_LAYER_COUNT" val="1"/>
  <p:tag name="KSO_WM_BEAUTIFY_FLAG" val="#wm#"/>
</p:tagLst>
</file>

<file path=ppt/tags/tag253.xml><?xml version="1.0" encoding="utf-8"?>
<p:tagLst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UNIT_ID" val="custom20233618_1*c_a*1_1"/>
  <p:tag name="KSO_WM_TEMPLATE_CATEGORY" val="custom"/>
  <p:tag name="KSO_WM_TEMPLATE_INDEX" val="20233618"/>
  <p:tag name="KSO_WM_UNIT_LAYERLEVEL" val="1_1"/>
  <p:tag name="KSO_WM_TAG_VERSION" val="3.0"/>
  <p:tag name="KSO_WM_DIAGRAM_MAX_ITEMCNT" val="4"/>
  <p:tag name="KSO_WM_DIAGRAM_MIN_ITEMCNT" val="1"/>
  <p:tag name="KSO_WM_DIAGRAM_VIRTUALLY_FRAME" val="{&quot;height&quot;:363.3979874882736,&quot;left&quot;:72.7588188976378,&quot;top&quot;:187.8865007007028,&quot;width&quot;:266.6359842519685}"/>
  <p:tag name="KSO_WM_DIAGRAM_COLOR_MATCH_VALUE" val="{&quot;shape&quot;:{&quot;fill&quot;:{&quot;gradient&quot;:[{&quot;brightness&quot;:0,&quot;colorType&quot;:1,&quot;foreColorIndex&quot;:5,&quot;pos&quot;:0,&quot;transparency&quot;:0},{&quot;brightness&quot;:0.4000000059604645,&quot;colorType&quot;:1,&quot;foreColorIndex&quot;:5,&quot;pos&quot;:1,&quot;transparency&quot;:0}],&quot;type&quot;:3},&quot;glow&quot;:{&quot;colorType&quot;:0},&quot;line&quot;:{&quot;type&quot;:0},&quot;shadow&quot;:{&quot;brightness&quot;:0,&quot;colorType&quot;:1,&quot;foreColorIndex&quot;:5,&quot;transparency&quot;:0.75},&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TYPE" val="1"/>
  <p:tag name="KSO_WM_UNIT_TEXT_TYPE" val="1"/>
  <p:tag name="KSO_WM_UNIT_TYPE" val="c_a"/>
  <p:tag name="KSO_WM_UNIT_INDEX" val="1_1"/>
  <p:tag name="KSO_WM_UNIT_VALUE" val="14"/>
  <p:tag name="KSO_WM_DIAGRAM_VERSION" val="3"/>
  <p:tag name="KSO_WM_DIAGRAM_COLOR_TRICK" val="1"/>
  <p:tag name="KSO_WM_DIAGRAM_COLOR_TEXT_CAN_REMOVE" val="n"/>
  <p:tag name="KSO_WM_UNIT_FILL_TYPE" val="3"/>
  <p:tag name="KSO_WM_UNIT_PRESET_TEXT" val="添加标题"/>
  <p:tag name="KSO_WM_UNIT_SHADOW_SCHEMECOLOR_INDEX_BRIGHTNESS" val="0"/>
  <p:tag name="KSO_WM_UNIT_SHADOW_SCHEMECOLOR_INDEX" val="5"/>
  <p:tag name="KSO_WM_UNIT_USESOURCEFORMAT_APPLY" val="1"/>
  <p:tag name="KSO_WM_BEAUTIFY_FLAG" val="#wm#"/>
</p:tagLst>
</file>

<file path=ppt/tags/tag254.xml><?xml version="1.0" encoding="utf-8"?>
<p:tagLst xmlns:p="http://schemas.openxmlformats.org/presentationml/2006/main">
  <p:tag name="KSO_WM_SLIDE_ID" val="custom20233618_1"/>
  <p:tag name="KSO_WM_TEMPLATE_SUBCATEGORY" val="0"/>
  <p:tag name="KSO_WM_TEMPLATE_MASTER_TYPE" val="0"/>
  <p:tag name="KSO_WM_TEMPLATE_COLOR_TYPE" val="0"/>
  <p:tag name="KSO_WM_SLIDE_TYPE" val="text"/>
  <p:tag name="KSO_WM_SLIDE_SUBTYPE" val="picTxt"/>
  <p:tag name="KSO_WM_SLIDE_ITEM_CNT" val="0"/>
  <p:tag name="KSO_WM_SLIDE_INDEX" val="1"/>
  <p:tag name="KSO_WM_SLIDE_SIZE" val="361.9*181.5"/>
  <p:tag name="KSO_WM_SLIDE_POSITION" val="72.75*324.2"/>
  <p:tag name="KSO_WM_TAG_VERSION" val="3.0"/>
  <p:tag name="KSO_WM_BEAUTIFY_FLAG" val="#wm#"/>
  <p:tag name="KSO_WM_TEMPLATE_CATEGORY" val="custom"/>
  <p:tag name="KSO_WM_TEMPLATE_INDEX" val="20233618"/>
  <p:tag name="KSO_WM_SLIDE_LAYOUT" val="a_d_c"/>
  <p:tag name="KSO_WM_SLIDE_LAYOUT_CNT" val="1_1_1"/>
  <p:tag name="CP_OUTLINE_TITLE" val="总体架构"/>
  <p:tag name="CP_OUTLINE_TYPE" val="pt_text"/>
</p:tagLst>
</file>

<file path=ppt/tags/tag255.xml><?xml version="1.0" encoding="utf-8"?>
<p:tagLst xmlns:p="http://schemas.openxmlformats.org/presentationml/2006/main">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diagram20233199_3*a*1"/>
  <p:tag name="KSO_WM_TEMPLATE_CATEGORY" val="diagram"/>
  <p:tag name="KSO_WM_TEMPLATE_INDEX" val="20233199"/>
  <p:tag name="KSO_WM_UNIT_LAYERLEVEL" val="1"/>
  <p:tag name="KSO_WM_TAG_VERSION" val="3.0"/>
  <p:tag name="KSO_WM_BEAUTIFY_FLAG" val="#wm#"/>
  <p:tag name="KSO_WM_DIAGRAM_GROUP_CODE" val="m1-1"/>
  <p:tag name="KSO_WM_UNIT_TEXT_TYPE" val="1"/>
  <p:tag name="KSO_WM_UNIT_PRESET_TEXT" val="单击此处添加标题"/>
</p:tagLst>
</file>

<file path=ppt/tags/tag2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3199_2*m_h_i*1_2_3"/>
  <p:tag name="KSO_WM_TEMPLATE_CATEGORY" val="diagram"/>
  <p:tag name="KSO_WM_TEMPLATE_INDEX" val="20233199"/>
  <p:tag name="KSO_WM_UNIT_LAYERLEVEL" val="1_1_1"/>
  <p:tag name="KSO_WM_TAG_VERSION" val="3.0"/>
  <p:tag name="KSO_WM_UNIT_TYPE" val="m_h_i"/>
  <p:tag name="KSO_WM_UNIT_INDEX" val="1_2_3"/>
  <p:tag name="KSO_WM_DIAGRAM_GROUP_CODE" val="m1-1"/>
  <p:tag name="KSO_WM_DIAGRAM_VERSION" val="3"/>
  <p:tag name="KSO_WM_DIAGRAM_COLOR_TRICK" val="1"/>
  <p:tag name="KSO_WM_DIAGRAM_COLOR_TEXT_CAN_REMOVE" val="n"/>
  <p:tag name="KSO_WM_DIAGRAM_MAX_ITEMCNT" val="5"/>
  <p:tag name="KSO_WM_DIAGRAM_MIN_ITEMCNT" val="2"/>
  <p:tag name="KSO_WM_DIAGRAM_VIRTUALLY_FRAME" val="{&quot;height&quot;:388,&quot;width&quot;:850.64990234375}"/>
  <p:tag name="KSO_WM_DIAGRAM_COLOR_MATCH_VALUE" val="{&quot;shape&quot;:{&quot;fill&quot;:{&quot;type&quot;:0},&quot;glow&quot;:{&quot;colorType&quot;:0},&quot;line&quot;:{&quot;solidLine&quot;:{&quot;brightness&quot;:0.15000000596046448,&quot;colorType&quot;:1,&quot;foreColorIndex&quot;:13,&quot;transparency&quot;:0},&quot;type&quot;:1},&quot;shadow&quot;:{&quot;colorType&quot;:0},&quot;threeD&quot;:{&quot;curvedSurface&quot;:{&quot;brightness&quot;:0,&quot;colorType&quot;:2,&quot;rgb&quot;:&quot;#000000&quot;},&quot;depth&quot;:{&quot;colorType&quot;:0}}},&quot;text&quot;:{&quot;fill&quot;:{},&quot;glow&quot;:{},&quot;line&quot;:{},&quot;shadow&quot;:{},&quot;threeD&quot;:{}}}"/>
  <p:tag name="KSO_WM_BEAUTIFY_FLAG" val="#wm#"/>
  <p:tag name="KSO_WM_UNIT_LINE_FORE_SCHEMECOLOR_INDEX" val="13"/>
</p:tagLst>
</file>

<file path=ppt/tags/tag257.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m_h_f"/>
  <p:tag name="KSO_WM_UNIT_INDEX" val="1_1_1"/>
  <p:tag name="KSO_WM_UNIT_ID" val="diagram20233199_2*m_h_f*1_1_1"/>
  <p:tag name="KSO_WM_TEMPLATE_CATEGORY" val="diagram"/>
  <p:tag name="KSO_WM_TEMPLATE_INDEX" val="20233199"/>
  <p:tag name="KSO_WM_UNIT_LAYERLEVEL" val="1_1_1"/>
  <p:tag name="KSO_WM_TAG_VERSION" val="3.0"/>
  <p:tag name="KSO_WM_UNIT_TEXT_FILL_FORE_SCHEMECOLOR_INDEX_BRIGHTNESS" val="0.15"/>
  <p:tag name="KSO_WM_DIAGRAM_GROUP_CODE" val="m1-1"/>
  <p:tag name="KSO_WM_DIAGRAM_VERSION" val="3"/>
  <p:tag name="KSO_WM_DIAGRAM_COLOR_TRICK" val="1"/>
  <p:tag name="KSO_WM_DIAGRAM_COLOR_TEXT_CAN_REMOVE" val="n"/>
  <p:tag name="KSO_WM_DIAGRAM_MAX_ITEMCNT" val="5"/>
  <p:tag name="KSO_WM_DIAGRAM_MIN_ITEMCNT" val="2"/>
  <p:tag name="KSO_WM_DIAGRAM_VIRTUALLY_FRAME" val="{&quot;height&quot;:388,&quot;width&quot;:850.649902343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UNIT_TEXT_LAYER_COUNT" val="1"/>
  <p:tag name="KSO_WM_BEAUTIFY_FLAG" val="#wm#"/>
  <p:tag name="KSO_WM_UNIT_PRESET_TEXT" val="单击此处输入项正文，文字是思想的提炼，请尽量言简意赅的阐述观点。单击此处输入项正文，文字是思想的提炼，请尽量言简意赅的阐述观点。单击输入项正文，文字是思想的提炼。"/>
  <p:tag name="KSO_WM_UNIT_TEXT_FILL_FORE_SCHEMECOLOR_INDEX" val="1"/>
  <p:tag name="KSO_WM_UNIT_TEXT_FILL_TYPE" val="1"/>
</p:tagLst>
</file>

<file path=ppt/tags/tag258.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m_h_a"/>
  <p:tag name="KSO_WM_UNIT_INDEX" val="1_1_1"/>
  <p:tag name="KSO_WM_UNIT_ID" val="diagram20233199_2*m_h_a*1_1_1"/>
  <p:tag name="KSO_WM_TEMPLATE_CATEGORY" val="diagram"/>
  <p:tag name="KSO_WM_TEMPLATE_INDEX" val="20233199"/>
  <p:tag name="KSO_WM_UNIT_LAYERLEVEL" val="1_1_1"/>
  <p:tag name="KSO_WM_TAG_VERSION" val="3.0"/>
  <p:tag name="KSO_WM_UNIT_TEXT_FILL_FORE_SCHEMECOLOR_INDEX_BRIGHTNESS" val="0.15"/>
  <p:tag name="KSO_WM_DIAGRAM_GROUP_CODE" val="m1-1"/>
  <p:tag name="KSO_WM_DIAGRAM_VERSION" val="3"/>
  <p:tag name="KSO_WM_DIAGRAM_COLOR_TRICK" val="1"/>
  <p:tag name="KSO_WM_DIAGRAM_COLOR_TEXT_CAN_REMOVE" val="n"/>
  <p:tag name="KSO_WM_DIAGRAM_MAX_ITEMCNT" val="5"/>
  <p:tag name="KSO_WM_DIAGRAM_MIN_ITEMCNT" val="2"/>
  <p:tag name="KSO_WM_DIAGRAM_VIRTUALLY_FRAME" val="{&quot;height&quot;:388,&quot;width&quot;:850.649902343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BEAUTIFY_FLAG" val="#wm#"/>
  <p:tag name="KSO_WM_UNIT_PRESET_TEXT" val="单击添加项标题"/>
  <p:tag name="KSO_WM_UNIT_TEXT_FILL_FORE_SCHEMECOLOR_INDEX" val="1"/>
  <p:tag name="KSO_WM_UNIT_TEXT_FILL_TYPE" val="1"/>
</p:tagLst>
</file>

<file path=ppt/tags/tag2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3199_2*m_h_x*1_1_1"/>
  <p:tag name="KSO_WM_TEMPLATE_CATEGORY" val="diagram"/>
  <p:tag name="KSO_WM_TEMPLATE_INDEX" val="20233199"/>
  <p:tag name="KSO_WM_UNIT_LAYERLEVEL" val="1_1_1"/>
  <p:tag name="KSO_WM_TAG_VERSION" val="3.0"/>
  <p:tag name="KSO_WM_UNIT_VALUE" val="138*146"/>
  <p:tag name="KSO_WM_UNIT_TYPE" val="m_h_x"/>
  <p:tag name="KSO_WM_UNIT_INDEX" val="1_1_1"/>
  <p:tag name="KSO_WM_DIAGRAM_GROUP_CODE" val="m1-1"/>
  <p:tag name="KSO_WM_DIAGRAM_VERSION" val="3"/>
  <p:tag name="KSO_WM_DIAGRAM_COLOR_TRICK" val="1"/>
  <p:tag name="KSO_WM_DIAGRAM_COLOR_TEXT_CAN_REMOVE" val="n"/>
  <p:tag name="KSO_WM_DIAGRAM_MAX_ITEMCNT" val="5"/>
  <p:tag name="KSO_WM_DIAGRAM_MIN_ITEMCNT" val="2"/>
  <p:tag name="KSO_WM_DIAGRAM_VIRTUALLY_FRAME" val="{&quot;height&quot;:388,&quot;width&quot;:850.64990234375}"/>
  <p:tag name="KSO_WM_DIAGRAM_COLOR_MATCH_VALUE" val="{&quot;shape&quot;:{&quot;fill&quot;:{&quot;gradient&quot;:[{&quot;brightness&quot;:0,&quot;colorType&quot;:1,&quot;foreColorIndex&quot;:5,&quot;pos&quot;:0,&quot;transparency&quot;:0},{&quot;brightness&quot;:0,&quot;colorType&quot;:1,&quot;foreColorIndex&quot;:5,&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glow&quot;:{},&quot;line&quot;:{},&quot;shadow&quot;:{},&quot;threeD&quot;:{}}}"/>
  <p:tag name="KSO_WM_UNIT_FILL_FORE_SCHEMECOLOR_INDEX" val="5"/>
  <p:tag name="KSO_WM_UNIT_FILL_FORE_SCHEMECOLOR_INDEX_BRIGHTNESS" val="0"/>
  <p:tag name="KSO_WM_BEAUTIFY_FLAG" val="#wm#"/>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2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3199_2*m_h_i*1_1_2"/>
  <p:tag name="KSO_WM_TEMPLATE_CATEGORY" val="diagram"/>
  <p:tag name="KSO_WM_TEMPLATE_INDEX" val="20233199"/>
  <p:tag name="KSO_WM_UNIT_LAYERLEVEL" val="1_1_1"/>
  <p:tag name="KSO_WM_TAG_VERSION" val="3.0"/>
  <p:tag name="KSO_WM_UNIT_TYPE" val="m_h_i"/>
  <p:tag name="KSO_WM_UNIT_INDEX" val="1_1_2"/>
  <p:tag name="KSO_WM_DIAGRAM_GROUP_CODE" val="m1-1"/>
  <p:tag name="KSO_WM_DIAGRAM_VERSION" val="3"/>
  <p:tag name="KSO_WM_DIAGRAM_COLOR_TRICK" val="1"/>
  <p:tag name="KSO_WM_DIAGRAM_COLOR_TEXT_CAN_REMOVE" val="n"/>
  <p:tag name="KSO_WM_DIAGRAM_MAX_ITEMCNT" val="5"/>
  <p:tag name="KSO_WM_DIAGRAM_MIN_ITEMCNT" val="2"/>
  <p:tag name="KSO_WM_DIAGRAM_VIRTUALLY_FRAME" val="{&quot;height&quot;:388,&quot;width&quot;:850.64990234375}"/>
  <p:tag name="KSO_WM_DIAGRAM_COLOR_MATCH_VALUE" val="{&quot;shape&quot;:{&quot;fill&quot;:{&quot;type&quot;:0},&quot;glow&quot;:{&quot;colorType&quot;:0},&quot;line&quot;:{&quot;solidLine&quot;:{&quot;brightness&quot;:0.15000000596046448,&quot;colorType&quot;:1,&quot;foreColorIndex&quot;:13,&quot;transparency&quot;:0},&quot;type&quot;:1},&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14"/>
  <p:tag name="KSO_WM_UNIT_FILL_FORE_SCHEMECOLOR_INDEX_BRIGHTNESS" val="0"/>
  <p:tag name="KSO_WM_BEAUTIFY_FLAG" val="#wm#"/>
  <p:tag name="KSO_WM_UNIT_LINE_FORE_SCHEMECOLOR_INDEX" val="13"/>
</p:tagLst>
</file>

<file path=ppt/tags/tag2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3199_2*m_h_i*1_1_1"/>
  <p:tag name="KSO_WM_TEMPLATE_CATEGORY" val="diagram"/>
  <p:tag name="KSO_WM_TEMPLATE_INDEX" val="20233199"/>
  <p:tag name="KSO_WM_UNIT_LAYERLEVEL" val="1_1_1"/>
  <p:tag name="KSO_WM_TAG_VERSION" val="3.0"/>
  <p:tag name="KSO_WM_UNIT_SUBTYPE" val="d"/>
  <p:tag name="KSO_WM_UNIT_TYPE" val="m_h_i"/>
  <p:tag name="KSO_WM_UNIT_INDEX" val="1_1_1"/>
  <p:tag name="KSO_WM_DIAGRAM_GROUP_CODE" val="m1-1"/>
  <p:tag name="KSO_WM_DIAGRAM_VERSION" val="3"/>
  <p:tag name="KSO_WM_DIAGRAM_COLOR_TRICK" val="1"/>
  <p:tag name="KSO_WM_DIAGRAM_COLOR_TEXT_CAN_REMOVE" val="n"/>
  <p:tag name="KSO_WM_DIAGRAM_MAX_ITEMCNT" val="5"/>
  <p:tag name="KSO_WM_DIAGRAM_MIN_ITEMCNT" val="2"/>
  <p:tag name="KSO_WM_DIAGRAM_VIRTUALLY_FRAME" val="{&quot;height&quot;:388,&quot;width&quot;:850.64990234375}"/>
  <p:tag name="KSO_WM_DIAGRAM_COLOR_MATCH_VALUE" val="{&quot;shape&quot;:{&quot;fill&quot;:{&quot;type&quot;:0},&quot;glow&quot;:{&quot;colorType&quot;:0},&quot;line&quot;:{&quot;solidLine&quot;:{&quot;brightness&quot;:0.15000000596046448,&quot;colorType&quot;:1,&quot;foreColorIndex&quot;:13,&quot;transparency&quot;:0},&quot;type&quot;:1},&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14"/>
  <p:tag name="KSO_WM_UNIT_FILL_FORE_SCHEMECOLOR_INDEX_BRIGHTNESS" val="0"/>
  <p:tag name="KSO_WM_BEAUTIFY_FLAG" val="#wm#"/>
  <p:tag name="KSO_WM_UNIT_LINE_FORE_SCHEMECOLOR_INDEX" val="13"/>
  <p:tag name="KSO_WM_UNIT_TEXT_FILL_FORE_SCHEMECOLOR_INDEX" val="1"/>
  <p:tag name="KSO_WM_UNIT_TEXT_FILL_TYPE" val="1"/>
</p:tagLst>
</file>

<file path=ppt/tags/tag262.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m_h_f"/>
  <p:tag name="KSO_WM_UNIT_INDEX" val="1_2_1"/>
  <p:tag name="KSO_WM_UNIT_ID" val="diagram20233199_2*m_h_f*1_2_1"/>
  <p:tag name="KSO_WM_TEMPLATE_CATEGORY" val="diagram"/>
  <p:tag name="KSO_WM_TEMPLATE_INDEX" val="20233199"/>
  <p:tag name="KSO_WM_UNIT_LAYERLEVEL" val="1_1_1"/>
  <p:tag name="KSO_WM_TAG_VERSION" val="3.0"/>
  <p:tag name="KSO_WM_UNIT_TEXT_FILL_FORE_SCHEMECOLOR_INDEX_BRIGHTNESS" val="0.15"/>
  <p:tag name="KSO_WM_DIAGRAM_GROUP_CODE" val="m1-1"/>
  <p:tag name="KSO_WM_DIAGRAM_VERSION" val="3"/>
  <p:tag name="KSO_WM_DIAGRAM_COLOR_TRICK" val="1"/>
  <p:tag name="KSO_WM_DIAGRAM_COLOR_TEXT_CAN_REMOVE" val="n"/>
  <p:tag name="KSO_WM_DIAGRAM_MAX_ITEMCNT" val="5"/>
  <p:tag name="KSO_WM_DIAGRAM_MIN_ITEMCNT" val="2"/>
  <p:tag name="KSO_WM_DIAGRAM_VIRTUALLY_FRAME" val="{&quot;height&quot;:388,&quot;width&quot;:850.649902343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UNIT_TEXT_LAYER_COUNT" val="1"/>
  <p:tag name="KSO_WM_BEAUTIFY_FLAG" val="#wm#"/>
  <p:tag name="KSO_WM_UNIT_PRESET_TEXT" val="单击此处输入项正文，文字是思想的提炼，请言简意赅的阐述观点。单击此处输入项正文，文字是思想的提炼，请言简意赅的阐述观点。单击输入项正文，文字是思想的提炼。"/>
  <p:tag name="KSO_WM_UNIT_TEXT_FILL_FORE_SCHEMECOLOR_INDEX" val="1"/>
  <p:tag name="KSO_WM_UNIT_TEXT_FILL_TYPE" val="1"/>
</p:tagLst>
</file>

<file path=ppt/tags/tag263.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m_h_a"/>
  <p:tag name="KSO_WM_UNIT_INDEX" val="1_2_1"/>
  <p:tag name="KSO_WM_UNIT_ID" val="diagram20233199_2*m_h_a*1_2_1"/>
  <p:tag name="KSO_WM_TEMPLATE_CATEGORY" val="diagram"/>
  <p:tag name="KSO_WM_TEMPLATE_INDEX" val="20233199"/>
  <p:tag name="KSO_WM_UNIT_LAYERLEVEL" val="1_1_1"/>
  <p:tag name="KSO_WM_TAG_VERSION" val="3.0"/>
  <p:tag name="KSO_WM_UNIT_TEXT_FILL_FORE_SCHEMECOLOR_INDEX_BRIGHTNESS" val="0.15"/>
  <p:tag name="KSO_WM_DIAGRAM_GROUP_CODE" val="m1-1"/>
  <p:tag name="KSO_WM_DIAGRAM_VERSION" val="3"/>
  <p:tag name="KSO_WM_DIAGRAM_COLOR_TRICK" val="1"/>
  <p:tag name="KSO_WM_DIAGRAM_COLOR_TEXT_CAN_REMOVE" val="n"/>
  <p:tag name="KSO_WM_DIAGRAM_MAX_ITEMCNT" val="5"/>
  <p:tag name="KSO_WM_DIAGRAM_MIN_ITEMCNT" val="2"/>
  <p:tag name="KSO_WM_DIAGRAM_VIRTUALLY_FRAME" val="{&quot;height&quot;:388,&quot;width&quot;:850.649902343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BEAUTIFY_FLAG" val="#wm#"/>
  <p:tag name="KSO_WM_UNIT_PRESET_TEXT" val="单击添加项标题"/>
  <p:tag name="KSO_WM_UNIT_TEXT_FILL_FORE_SCHEMECOLOR_INDEX" val="1"/>
  <p:tag name="KSO_WM_UNIT_TEXT_FILL_TYPE" val="1"/>
</p:tagLst>
</file>

<file path=ppt/tags/tag2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3199_2*m_h_i*1_2_2"/>
  <p:tag name="KSO_WM_TEMPLATE_CATEGORY" val="diagram"/>
  <p:tag name="KSO_WM_TEMPLATE_INDEX" val="20233199"/>
  <p:tag name="KSO_WM_UNIT_LAYERLEVEL" val="1_1_1"/>
  <p:tag name="KSO_WM_TAG_VERSION" val="3.0"/>
  <p:tag name="KSO_WM_UNIT_TYPE" val="m_h_i"/>
  <p:tag name="KSO_WM_UNIT_INDEX" val="1_2_2"/>
  <p:tag name="KSO_WM_DIAGRAM_GROUP_CODE" val="m1-1"/>
  <p:tag name="KSO_WM_DIAGRAM_VERSION" val="3"/>
  <p:tag name="KSO_WM_DIAGRAM_COLOR_TRICK" val="1"/>
  <p:tag name="KSO_WM_DIAGRAM_COLOR_TEXT_CAN_REMOVE" val="n"/>
  <p:tag name="KSO_WM_DIAGRAM_MAX_ITEMCNT" val="5"/>
  <p:tag name="KSO_WM_DIAGRAM_MIN_ITEMCNT" val="2"/>
  <p:tag name="KSO_WM_DIAGRAM_VIRTUALLY_FRAME" val="{&quot;height&quot;:388,&quot;width&quot;:850.64990234375}"/>
  <p:tag name="KSO_WM_DIAGRAM_COLOR_MATCH_VALUE" val="{&quot;shape&quot;:{&quot;fill&quot;:{&quot;type&quot;:0},&quot;glow&quot;:{&quot;colorType&quot;:0},&quot;line&quot;:{&quot;solidLine&quot;:{&quot;brightness&quot;:0.15000000596046448,&quot;colorType&quot;:1,&quot;foreColorIndex&quot;:13,&quot;transparency&quot;:0},&quot;type&quot;:1},&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14"/>
  <p:tag name="KSO_WM_UNIT_FILL_FORE_SCHEMECOLOR_INDEX_BRIGHTNESS" val="0"/>
  <p:tag name="KSO_WM_BEAUTIFY_FLAG" val="#wm#"/>
  <p:tag name="KSO_WM_UNIT_LINE_FORE_SCHEMECOLOR_INDEX" val="13"/>
</p:tagLst>
</file>

<file path=ppt/tags/tag2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3199_2*m_h_i*1_2_1"/>
  <p:tag name="KSO_WM_TEMPLATE_CATEGORY" val="diagram"/>
  <p:tag name="KSO_WM_TEMPLATE_INDEX" val="20233199"/>
  <p:tag name="KSO_WM_UNIT_LAYERLEVEL" val="1_1_1"/>
  <p:tag name="KSO_WM_TAG_VERSION" val="3.0"/>
  <p:tag name="KSO_WM_UNIT_SUBTYPE" val="d"/>
  <p:tag name="KSO_WM_UNIT_TYPE" val="m_h_i"/>
  <p:tag name="KSO_WM_UNIT_INDEX" val="1_2_1"/>
  <p:tag name="KSO_WM_DIAGRAM_GROUP_CODE" val="m1-1"/>
  <p:tag name="KSO_WM_DIAGRAM_VERSION" val="3"/>
  <p:tag name="KSO_WM_DIAGRAM_COLOR_TRICK" val="1"/>
  <p:tag name="KSO_WM_DIAGRAM_COLOR_TEXT_CAN_REMOVE" val="n"/>
  <p:tag name="KSO_WM_DIAGRAM_MAX_ITEMCNT" val="5"/>
  <p:tag name="KSO_WM_DIAGRAM_MIN_ITEMCNT" val="2"/>
  <p:tag name="KSO_WM_DIAGRAM_VIRTUALLY_FRAME" val="{&quot;height&quot;:388,&quot;width&quot;:850.64990234375}"/>
  <p:tag name="KSO_WM_DIAGRAM_COLOR_MATCH_VALUE" val="{&quot;shape&quot;:{&quot;fill&quot;:{&quot;type&quot;:0},&quot;glow&quot;:{&quot;colorType&quot;:0},&quot;line&quot;:{&quot;solidLine&quot;:{&quot;brightness&quot;:0.15000000596046448,&quot;colorType&quot;:1,&quot;foreColorIndex&quot;:13,&quot;transparency&quot;:0},&quot;type&quot;:1},&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14"/>
  <p:tag name="KSO_WM_UNIT_FILL_FORE_SCHEMECOLOR_INDEX_BRIGHTNESS" val="0"/>
  <p:tag name="KSO_WM_BEAUTIFY_FLAG" val="#wm#"/>
  <p:tag name="KSO_WM_UNIT_LINE_FORE_SCHEMECOLOR_INDEX" val="13"/>
  <p:tag name="KSO_WM_UNIT_TEXT_FILL_FORE_SCHEMECOLOR_INDEX" val="1"/>
  <p:tag name="KSO_WM_UNIT_TEXT_FILL_TYPE" val="1"/>
</p:tagLst>
</file>

<file path=ppt/tags/tag266.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m_h_f"/>
  <p:tag name="KSO_WM_UNIT_INDEX" val="1_3_1"/>
  <p:tag name="KSO_WM_UNIT_ID" val="diagram20233199_2*m_h_f*1_3_1"/>
  <p:tag name="KSO_WM_TEMPLATE_CATEGORY" val="diagram"/>
  <p:tag name="KSO_WM_TEMPLATE_INDEX" val="20233199"/>
  <p:tag name="KSO_WM_UNIT_LAYERLEVEL" val="1_1_1"/>
  <p:tag name="KSO_WM_TAG_VERSION" val="3.0"/>
  <p:tag name="KSO_WM_UNIT_TEXT_FILL_FORE_SCHEMECOLOR_INDEX_BRIGHTNESS" val="0.15"/>
  <p:tag name="KSO_WM_DIAGRAM_GROUP_CODE" val="m1-1"/>
  <p:tag name="KSO_WM_DIAGRAM_VERSION" val="3"/>
  <p:tag name="KSO_WM_DIAGRAM_COLOR_TRICK" val="1"/>
  <p:tag name="KSO_WM_DIAGRAM_COLOR_TEXT_CAN_REMOVE" val="n"/>
  <p:tag name="KSO_WM_DIAGRAM_MAX_ITEMCNT" val="5"/>
  <p:tag name="KSO_WM_DIAGRAM_MIN_ITEMCNT" val="2"/>
  <p:tag name="KSO_WM_DIAGRAM_VIRTUALLY_FRAME" val="{&quot;height&quot;:388,&quot;width&quot;:850.649902343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UNIT_TEXT_LAYER_COUNT" val="1"/>
  <p:tag name="KSO_WM_BEAUTIFY_FLAG" val="#wm#"/>
  <p:tag name="KSO_WM_UNIT_PRESET_TEXT" val="单击此处输入项正文，文字是思想的提炼，请尽量言简意赅的阐述观点。单击此处输入项正文，文字是思想的提炼，请尽量言简意赅的阐述观点。单击输入项正文，文字是思想的提炼。"/>
  <p:tag name="KSO_WM_UNIT_TEXT_FILL_FORE_SCHEMECOLOR_INDEX" val="1"/>
  <p:tag name="KSO_WM_UNIT_TEXT_FILL_TYPE" val="1"/>
</p:tagLst>
</file>

<file path=ppt/tags/tag267.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m_h_a"/>
  <p:tag name="KSO_WM_UNIT_INDEX" val="1_3_1"/>
  <p:tag name="KSO_WM_UNIT_ID" val="diagram20233199_2*m_h_a*1_3_1"/>
  <p:tag name="KSO_WM_TEMPLATE_CATEGORY" val="diagram"/>
  <p:tag name="KSO_WM_TEMPLATE_INDEX" val="20233199"/>
  <p:tag name="KSO_WM_UNIT_LAYERLEVEL" val="1_1_1"/>
  <p:tag name="KSO_WM_TAG_VERSION" val="3.0"/>
  <p:tag name="KSO_WM_UNIT_TEXT_FILL_FORE_SCHEMECOLOR_INDEX_BRIGHTNESS" val="0.15"/>
  <p:tag name="KSO_WM_DIAGRAM_GROUP_CODE" val="m1-1"/>
  <p:tag name="KSO_WM_DIAGRAM_VERSION" val="3"/>
  <p:tag name="KSO_WM_DIAGRAM_COLOR_TRICK" val="1"/>
  <p:tag name="KSO_WM_DIAGRAM_COLOR_TEXT_CAN_REMOVE" val="n"/>
  <p:tag name="KSO_WM_DIAGRAM_MAX_ITEMCNT" val="5"/>
  <p:tag name="KSO_WM_DIAGRAM_MIN_ITEMCNT" val="2"/>
  <p:tag name="KSO_WM_DIAGRAM_VIRTUALLY_FRAME" val="{&quot;height&quot;:388,&quot;width&quot;:850.649902343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BEAUTIFY_FLAG" val="#wm#"/>
  <p:tag name="KSO_WM_UNIT_PRESET_TEXT" val="单击添加项标题"/>
  <p:tag name="KSO_WM_UNIT_TEXT_FILL_FORE_SCHEMECOLOR_INDEX" val="1"/>
  <p:tag name="KSO_WM_UNIT_TEXT_FILL_TYPE" val="1"/>
</p:tagLst>
</file>

<file path=ppt/tags/tag2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3199_2*m_h_i*1_3_2"/>
  <p:tag name="KSO_WM_TEMPLATE_CATEGORY" val="diagram"/>
  <p:tag name="KSO_WM_TEMPLATE_INDEX" val="20233199"/>
  <p:tag name="KSO_WM_UNIT_LAYERLEVEL" val="1_1_1"/>
  <p:tag name="KSO_WM_TAG_VERSION" val="3.0"/>
  <p:tag name="KSO_WM_UNIT_TYPE" val="m_h_i"/>
  <p:tag name="KSO_WM_UNIT_INDEX" val="1_3_2"/>
  <p:tag name="KSO_WM_DIAGRAM_GROUP_CODE" val="m1-1"/>
  <p:tag name="KSO_WM_DIAGRAM_VERSION" val="3"/>
  <p:tag name="KSO_WM_DIAGRAM_COLOR_TRICK" val="1"/>
  <p:tag name="KSO_WM_DIAGRAM_COLOR_TEXT_CAN_REMOVE" val="n"/>
  <p:tag name="KSO_WM_DIAGRAM_MAX_ITEMCNT" val="5"/>
  <p:tag name="KSO_WM_DIAGRAM_MIN_ITEMCNT" val="2"/>
  <p:tag name="KSO_WM_DIAGRAM_VIRTUALLY_FRAME" val="{&quot;height&quot;:388,&quot;width&quot;:850.64990234375}"/>
  <p:tag name="KSO_WM_DIAGRAM_COLOR_MATCH_VALUE" val="{&quot;shape&quot;:{&quot;fill&quot;:{&quot;type&quot;:0},&quot;glow&quot;:{&quot;colorType&quot;:0},&quot;line&quot;:{&quot;solidLine&quot;:{&quot;brightness&quot;:0.15000000596046448,&quot;colorType&quot;:1,&quot;foreColorIndex&quot;:13,&quot;transparency&quot;:0},&quot;type&quot;:1},&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14"/>
  <p:tag name="KSO_WM_UNIT_FILL_FORE_SCHEMECOLOR_INDEX_BRIGHTNESS" val="0"/>
  <p:tag name="KSO_WM_BEAUTIFY_FLAG" val="#wm#"/>
  <p:tag name="KSO_WM_UNIT_LINE_FORE_SCHEMECOLOR_INDEX" val="13"/>
</p:tagLst>
</file>

<file path=ppt/tags/tag2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3199_2*m_h_i*1_3_1"/>
  <p:tag name="KSO_WM_TEMPLATE_CATEGORY" val="diagram"/>
  <p:tag name="KSO_WM_TEMPLATE_INDEX" val="20233199"/>
  <p:tag name="KSO_WM_UNIT_LAYERLEVEL" val="1_1_1"/>
  <p:tag name="KSO_WM_TAG_VERSION" val="3.0"/>
  <p:tag name="KSO_WM_UNIT_SUBTYPE" val="d"/>
  <p:tag name="KSO_WM_UNIT_TYPE" val="m_h_i"/>
  <p:tag name="KSO_WM_UNIT_INDEX" val="1_3_1"/>
  <p:tag name="KSO_WM_DIAGRAM_GROUP_CODE" val="m1-1"/>
  <p:tag name="KSO_WM_DIAGRAM_VERSION" val="3"/>
  <p:tag name="KSO_WM_DIAGRAM_COLOR_TRICK" val="1"/>
  <p:tag name="KSO_WM_DIAGRAM_COLOR_TEXT_CAN_REMOVE" val="n"/>
  <p:tag name="KSO_WM_DIAGRAM_MAX_ITEMCNT" val="5"/>
  <p:tag name="KSO_WM_DIAGRAM_MIN_ITEMCNT" val="2"/>
  <p:tag name="KSO_WM_DIAGRAM_VIRTUALLY_FRAME" val="{&quot;height&quot;:388,&quot;width&quot;:850.64990234375}"/>
  <p:tag name="KSO_WM_DIAGRAM_COLOR_MATCH_VALUE" val="{&quot;shape&quot;:{&quot;fill&quot;:{&quot;type&quot;:0},&quot;glow&quot;:{&quot;colorType&quot;:0},&quot;line&quot;:{&quot;solidLine&quot;:{&quot;brightness&quot;:0.15000000596046448,&quot;colorType&quot;:1,&quot;foreColorIndex&quot;:13,&quot;transparency&quot;:0},&quot;type&quot;:1},&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14"/>
  <p:tag name="KSO_WM_UNIT_FILL_FORE_SCHEMECOLOR_INDEX_BRIGHTNESS" val="0"/>
  <p:tag name="KSO_WM_BEAUTIFY_FLAG" val="#wm#"/>
  <p:tag name="KSO_WM_UNIT_LINE_FORE_SCHEMECOLOR_INDEX" val="13"/>
  <p:tag name="KSO_WM_UNIT_TEXT_FILL_FORE_SCHEMECOLOR_INDEX" val="1"/>
  <p:tag name="KSO_WM_UNIT_TEXT_FILL_TYPE" val="1"/>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2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3199_2*m_h_x*1_3_1"/>
  <p:tag name="KSO_WM_TEMPLATE_CATEGORY" val="diagram"/>
  <p:tag name="KSO_WM_TEMPLATE_INDEX" val="20233199"/>
  <p:tag name="KSO_WM_UNIT_LAYERLEVEL" val="1_1_1"/>
  <p:tag name="KSO_WM_TAG_VERSION" val="3.0"/>
  <p:tag name="KSO_WM_UNIT_VALUE" val="140*160"/>
  <p:tag name="KSO_WM_UNIT_TYPE" val="m_h_x"/>
  <p:tag name="KSO_WM_UNIT_INDEX" val="1_3_1"/>
  <p:tag name="KSO_WM_DIAGRAM_GROUP_CODE" val="m1-1"/>
  <p:tag name="KSO_WM_DIAGRAM_VERSION" val="3"/>
  <p:tag name="KSO_WM_DIAGRAM_COLOR_TRICK" val="1"/>
  <p:tag name="KSO_WM_DIAGRAM_COLOR_TEXT_CAN_REMOVE" val="n"/>
  <p:tag name="KSO_WM_DIAGRAM_MAX_ITEMCNT" val="5"/>
  <p:tag name="KSO_WM_DIAGRAM_MIN_ITEMCNT" val="2"/>
  <p:tag name="KSO_WM_DIAGRAM_VIRTUALLY_FRAME" val="{&quot;height&quot;:388,&quot;width&quot;:850.64990234375}"/>
  <p:tag name="KSO_WM_DIAGRAM_COLOR_MATCH_VALUE" val="{&quot;shape&quot;:{&quot;fill&quot;:{&quot;gradient&quot;:[{&quot;brightness&quot;:0,&quot;colorType&quot;:1,&quot;foreColorIndex&quot;:5,&quot;pos&quot;:0,&quot;transparency&quot;:0},{&quot;brightness&quot;:0,&quot;colorType&quot;:1,&quot;foreColorIndex&quot;:5,&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glow&quot;:{},&quot;line&quot;:{},&quot;shadow&quot;:{},&quot;threeD&quot;:{}}}"/>
  <p:tag name="KSO_WM_UNIT_FILL_FORE_SCHEMECOLOR_INDEX" val="5"/>
  <p:tag name="KSO_WM_UNIT_FILL_FORE_SCHEMECOLOR_INDEX_BRIGHTNESS" val="0"/>
  <p:tag name="KSO_WM_BEAUTIFY_FLAG" val="#wm#"/>
</p:tagLst>
</file>

<file path=ppt/tags/tag2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3199_2*m_h_x*1_2_1"/>
  <p:tag name="KSO_WM_TEMPLATE_CATEGORY" val="diagram"/>
  <p:tag name="KSO_WM_TEMPLATE_INDEX" val="20233199"/>
  <p:tag name="KSO_WM_UNIT_LAYERLEVEL" val="1_1_1"/>
  <p:tag name="KSO_WM_TAG_VERSION" val="3.0"/>
  <p:tag name="KSO_WM_UNIT_VALUE" val="160*161"/>
  <p:tag name="KSO_WM_UNIT_TYPE" val="m_h_x"/>
  <p:tag name="KSO_WM_UNIT_INDEX" val="1_2_1"/>
  <p:tag name="KSO_WM_DIAGRAM_GROUP_CODE" val="m1-1"/>
  <p:tag name="KSO_WM_DIAGRAM_VERSION" val="3"/>
  <p:tag name="KSO_WM_DIAGRAM_COLOR_TRICK" val="1"/>
  <p:tag name="KSO_WM_DIAGRAM_COLOR_TEXT_CAN_REMOVE" val="n"/>
  <p:tag name="KSO_WM_DIAGRAM_MAX_ITEMCNT" val="5"/>
  <p:tag name="KSO_WM_DIAGRAM_MIN_ITEMCNT" val="2"/>
  <p:tag name="KSO_WM_DIAGRAM_VIRTUALLY_FRAME" val="{&quot;height&quot;:388,&quot;width&quot;:850.64990234375}"/>
  <p:tag name="KSO_WM_DIAGRAM_COLOR_MATCH_VALUE" val="{&quot;shape&quot;:{&quot;fill&quot;:{&quot;gradient&quot;:[{&quot;brightness&quot;:0,&quot;colorType&quot;:1,&quot;foreColorIndex&quot;:5,&quot;pos&quot;:0,&quot;transparency&quot;:0},{&quot;brightness&quot;:0,&quot;colorType&quot;:1,&quot;foreColorIndex&quot;:5,&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glow&quot;:{},&quot;line&quot;:{},&quot;shadow&quot;:{},&quot;threeD&quot;:{}}}"/>
  <p:tag name="KSO_WM_BEAUTIFY_FLAG" val="#wm#"/>
</p:tagLst>
</file>

<file path=ppt/tags/tag2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3199_2*m_h_i*1_3_3"/>
  <p:tag name="KSO_WM_TEMPLATE_CATEGORY" val="diagram"/>
  <p:tag name="KSO_WM_TEMPLATE_INDEX" val="20233199"/>
  <p:tag name="KSO_WM_UNIT_LAYERLEVEL" val="1_1_1"/>
  <p:tag name="KSO_WM_TAG_VERSION" val="3.0"/>
  <p:tag name="KSO_WM_UNIT_TYPE" val="m_h_i"/>
  <p:tag name="KSO_WM_UNIT_INDEX" val="1_3_3"/>
  <p:tag name="KSO_WM_DIAGRAM_GROUP_CODE" val="m1-1"/>
  <p:tag name="KSO_WM_DIAGRAM_VERSION" val="3"/>
  <p:tag name="KSO_WM_DIAGRAM_COLOR_TRICK" val="1"/>
  <p:tag name="KSO_WM_DIAGRAM_COLOR_TEXT_CAN_REMOVE" val="n"/>
  <p:tag name="KSO_WM_DIAGRAM_MAX_ITEMCNT" val="5"/>
  <p:tag name="KSO_WM_DIAGRAM_MIN_ITEMCNT" val="2"/>
  <p:tag name="KSO_WM_DIAGRAM_VIRTUALLY_FRAME" val="{&quot;height&quot;:388,&quot;width&quot;:850.64990234375}"/>
  <p:tag name="KSO_WM_DIAGRAM_COLOR_MATCH_VALUE" val="{&quot;shape&quot;:{&quot;fill&quot;:{&quot;type&quot;:0},&quot;glow&quot;:{&quot;colorType&quot;:0},&quot;line&quot;:{&quot;solidLine&quot;:{&quot;brightness&quot;:0.15000000596046448,&quot;colorType&quot;:1,&quot;foreColorIndex&quot;:13,&quot;transparency&quot;:0},&quot;type&quot;:1},&quot;shadow&quot;:{&quot;colorType&quot;:0},&quot;threeD&quot;:{&quot;curvedSurface&quot;:{&quot;brightness&quot;:0,&quot;colorType&quot;:2,&quot;rgb&quot;:&quot;#000000&quot;},&quot;depth&quot;:{&quot;colorType&quot;:0}}},&quot;text&quot;:{&quot;fill&quot;:{},&quot;glow&quot;:{},&quot;line&quot;:{},&quot;shadow&quot;:{},&quot;threeD&quot;:{}}}"/>
  <p:tag name="KSO_WM_BEAUTIFY_FLAG" val="#wm#"/>
  <p:tag name="KSO_WM_UNIT_LINE_FORE_SCHEMECOLOR_INDEX" val="13"/>
</p:tagLst>
</file>

<file path=ppt/tags/tag273.xml><?xml version="1.0" encoding="utf-8"?>
<p:tagLst xmlns:p="http://schemas.openxmlformats.org/presentationml/2006/main">
  <p:tag name="KSO_WM_SLIDE_ID" val="diagram20233199_3"/>
  <p:tag name="KSO_WM_TEMPLATE_SUBCATEGORY" val="0"/>
  <p:tag name="KSO_WM_TEMPLATE_MASTER_TYPE" val="0"/>
  <p:tag name="KSO_WM_TEMPLATE_COLOR_TYPE" val="0"/>
  <p:tag name="KSO_WM_SLIDE_ITEM_CNT" val="4"/>
  <p:tag name="KSO_WM_SLIDE_INDEX" val="3"/>
  <p:tag name="KSO_WM_TAG_VERSION" val="3.0"/>
  <p:tag name="KSO_WM_BEAUTIFY_FLAG" val="#wm#"/>
  <p:tag name="KSO_WM_TEMPLATE_CATEGORY" val="diagram"/>
  <p:tag name="KSO_WM_TEMPLATE_INDEX" val="20233199"/>
  <p:tag name="KSO_WM_SLIDE_TYPE" val="text"/>
  <p:tag name="KSO_WM_SLIDE_SUBTYPE" val="diag"/>
  <p:tag name="KSO_WM_SLIDE_SIZE" val="850.375*375.85"/>
  <p:tag name="KSO_WM_SLIDE_POSITION" val="54.825*125.417"/>
  <p:tag name="KSO_WM_SLIDE_LAYOUT" val="a_m"/>
  <p:tag name="KSO_WM_SLIDE_LAYOUT_CNT" val="1_1"/>
  <p:tag name="KSO_WM_SPECIAL_SOURCE" val="bdnull"/>
  <p:tag name="KSO_WM_DIAGRAM_GROUP_CODE" val="m1-1"/>
  <p:tag name="KSO_WM_SLIDE_DIAGTYPE" val="m"/>
  <p:tag name="CP_OUTLINE_TITLE" val="数据库设计"/>
  <p:tag name="CP_OUTLINE_TYPE" val="pt_text"/>
</p:tagLst>
</file>

<file path=ppt/tags/tag274.xml><?xml version="1.0" encoding="utf-8"?>
<p:tagLst xmlns:p="http://schemas.openxmlformats.org/presentationml/2006/main">
  <p:tag name="KSO_WM_UNIT_ISCONTENTSTITLE" val="0"/>
  <p:tag name="KSO_WM_UNIT_ISNUMDGMTITLE" val="0"/>
  <p:tag name="KSO_WM_UNIT_NOCLEAR" val="0"/>
  <p:tag name="KSO_WM_UNIT_VALUE" val="29"/>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UNIT_ID" val="diagram20233203_2*a*1"/>
  <p:tag name="KSO_WM_TEMPLATE_CATEGORY" val="diagram"/>
  <p:tag name="KSO_WM_TEMPLATE_INDEX" val="20233203"/>
  <p:tag name="KSO_WM_UNIT_LAYERLEVEL" val="1"/>
  <p:tag name="KSO_WM_TAG_VERSION" val="3.0"/>
  <p:tag name="KSO_WM_BEAUTIFY_FLAG" val="#wm#"/>
  <p:tag name="KSO_WM_UNIT_PRESET_TEXT" val="单击此处添加标题"/>
  <p:tag name="KSO_WM_UNIT_TEXT_TYPE" val="1"/>
</p:tagLst>
</file>

<file path=ppt/tags/tag275.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TYPE" val="l_h_i"/>
  <p:tag name="KSO_WM_UNIT_INDEX" val="1_2_1"/>
  <p:tag name="KSO_WM_UNIT_ID" val="diagram20233203_1*l_h_i*1_2_1"/>
  <p:tag name="KSO_WM_TEMPLATE_CATEGORY" val="diagram"/>
  <p:tag name="KSO_WM_TEMPLATE_INDEX" val="20233203"/>
  <p:tag name="KSO_WM_UNIT_LAYERLEVEL" val="1_1_1"/>
  <p:tag name="KSO_WM_TAG_VERSION" val="3.0"/>
  <p:tag name="KSO_WM_DIAGRAM_VERSION" val="3"/>
  <p:tag name="KSO_WM_DIAGRAM_COLOR_TRICK" val="1"/>
  <p:tag name="KSO_WM_DIAGRAM_COLOR_TEXT_CAN_REMOVE" val="n"/>
  <p:tag name="KSO_WM_DIAGRAM_GROUP_CODE" val="l1-1"/>
  <p:tag name="KSO_WM_DIAGRAM_MAX_ITEMCNT" val="4"/>
  <p:tag name="KSO_WM_DIAGRAM_MIN_ITEMCNT" val="2"/>
  <p:tag name="KSO_WM_DIAGRAM_VIRTUALLY_FRAME" val="{&quot;height&quot;:375.45001220703125,&quot;width&quot;:840.2999877929688}"/>
  <p:tag name="KSO_WM_DIAGRAM_COLOR_MATCH_VALUE" val="{&quot;shape&quot;:{&quot;fill&quot;:{&quot;solid&quot;:{&quot;brightness&quot;:0,&quot;colorType&quot;:1,&quot;foreColorIndex&quot;:5,&quot;transparency&quot;:0.20000000298023224},&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5"/>
  <p:tag name="KSO_WM_UNIT_FILL_FORE_SCHEMECOLOR_INDEX_BRIGHTNESS" val="0"/>
</p:tagLst>
</file>

<file path=ppt/tags/tag276.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TYPE" val="l_h_i"/>
  <p:tag name="KSO_WM_UNIT_INDEX" val="1_1_1"/>
  <p:tag name="KSO_WM_UNIT_ID" val="diagram20233203_1*l_h_i*1_1_1"/>
  <p:tag name="KSO_WM_TEMPLATE_CATEGORY" val="diagram"/>
  <p:tag name="KSO_WM_TEMPLATE_INDEX" val="20233203"/>
  <p:tag name="KSO_WM_UNIT_LAYERLEVEL" val="1_1_1"/>
  <p:tag name="KSO_WM_TAG_VERSION" val="3.0"/>
  <p:tag name="KSO_WM_DIAGRAM_VERSION" val="3"/>
  <p:tag name="KSO_WM_DIAGRAM_COLOR_TRICK" val="1"/>
  <p:tag name="KSO_WM_DIAGRAM_COLOR_TEXT_CAN_REMOVE" val="n"/>
  <p:tag name="KSO_WM_DIAGRAM_GROUP_CODE" val="l1-1"/>
  <p:tag name="KSO_WM_DIAGRAM_MAX_ITEMCNT" val="4"/>
  <p:tag name="KSO_WM_DIAGRAM_MIN_ITEMCNT" val="2"/>
  <p:tag name="KSO_WM_DIAGRAM_VIRTUALLY_FRAME" val="{&quot;height&quot;:375.45001220703125,&quot;width&quot;:840.2999877929688}"/>
  <p:tag name="KSO_WM_DIAGRAM_COLOR_MATCH_VALUE" val="{&quot;shape&quot;:{&quot;fill&quot;:{&quot;solid&quot;:{&quot;brightness&quot;:0,&quot;colorType&quot;:1,&quot;foreColorIndex&quot;:5,&quot;transparency&quot;:0.20000000298023224},&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5"/>
  <p:tag name="KSO_WM_UNIT_FILL_FORE_SCHEMECOLOR_INDEX_BRIGHTNESS" val="0"/>
</p:tagLst>
</file>

<file path=ppt/tags/tag277.xml><?xml version="1.0" encoding="utf-8"?>
<p:tagLst xmlns:p="http://schemas.openxmlformats.org/presentationml/2006/main">
  <p:tag name="KSO_WM_BEAUTIFY_FLAG" val="#wm#"/>
  <p:tag name="KSO_WM_UNIT_SUBTYPE" val="a"/>
  <p:tag name="KSO_WM_UNIT_NOCLEAR" val="0"/>
  <p:tag name="KSO_WM_UNIT_HIGHLIGHT" val="0"/>
  <p:tag name="KSO_WM_UNIT_COMPATIBLE" val="0"/>
  <p:tag name="KSO_WM_UNIT_DIAGRAM_ISNUMVISUAL" val="0"/>
  <p:tag name="KSO_WM_UNIT_DIAGRAM_ISREFERUNIT" val="0"/>
  <p:tag name="KSO_WM_UNIT_TYPE" val="l_h_f"/>
  <p:tag name="KSO_WM_UNIT_INDEX" val="1_2_1"/>
  <p:tag name="KSO_WM_UNIT_ID" val="diagram20233203_1*l_h_f*1_2_1"/>
  <p:tag name="KSO_WM_TEMPLATE_CATEGORY" val="diagram"/>
  <p:tag name="KSO_WM_TEMPLATE_INDEX" val="20233203"/>
  <p:tag name="KSO_WM_UNIT_LAYERLEVEL" val="1_1_1"/>
  <p:tag name="KSO_WM_TAG_VERSION" val="3.0"/>
  <p:tag name="KSO_WM_DIAGRAM_VERSION" val="3"/>
  <p:tag name="KSO_WM_DIAGRAM_COLOR_TRICK" val="1"/>
  <p:tag name="KSO_WM_DIAGRAM_COLOR_TEXT_CAN_REMOVE" val="n"/>
  <p:tag name="KSO_WM_DIAGRAM_GROUP_CODE" val="l1-1"/>
  <p:tag name="KSO_WM_UNIT_VALUE" val="170"/>
  <p:tag name="KSO_WM_DIAGRAM_MAX_ITEMCNT" val="4"/>
  <p:tag name="KSO_WM_DIAGRAM_MIN_ITEMCNT" val="2"/>
  <p:tag name="KSO_WM_DIAGRAM_VIRTUALLY_FRAME" val="{&quot;height&quot;:375.45001220703125,&quot;width&quot;:840.2999877929688}"/>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此处添加正文内容，文字是您思想的提炼，请言简意赅的阐述您的观点。单击此处添加正文，文字是您思想的提炼。单击此处添加正文，文字是您思想的提炼，请言简意赅的阐述您的观点。单击此处添加正文，文字是您思想的提炼。单击此处添加正文，文字是您思想的提炼，请言简意赅的阐述您的观点"/>
  <p:tag name="KSO_WM_UNIT_TEXT_FILL_FORE_SCHEMECOLOR_INDEX" val="1"/>
  <p:tag name="KSO_WM_UNIT_TEXT_FILL_TYPE" val="1"/>
  <p:tag name="KSO_WM_UNIT_TEXT_TYPE" val="1"/>
</p:tagLst>
</file>

<file path=ppt/tags/tag278.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2_1"/>
  <p:tag name="KSO_WM_UNIT_ID" val="diagram20233203_1*l_h_a*1_2_1"/>
  <p:tag name="KSO_WM_TEMPLATE_CATEGORY" val="diagram"/>
  <p:tag name="KSO_WM_TEMPLATE_INDEX" val="20233203"/>
  <p:tag name="KSO_WM_UNIT_LAYERLEVEL" val="1_1_1"/>
  <p:tag name="KSO_WM_TAG_VERSION" val="3.0"/>
  <p:tag name="KSO_WM_BEAUTIFY_FLAG" val="#wm#"/>
  <p:tag name="KSO_WM_UNIT_TEXT_FILL_FORE_SCHEMECOLOR_INDEX_BRIGHTNESS" val="0.15"/>
  <p:tag name="KSO_WM_DIAGRAM_VERSION" val="3"/>
  <p:tag name="KSO_WM_DIAGRAM_COLOR_TRICK" val="1"/>
  <p:tag name="KSO_WM_DIAGRAM_COLOR_TEXT_CAN_REMOVE" val="n"/>
  <p:tag name="KSO_WM_DIAGRAM_GROUP_CODE" val="l1-1"/>
  <p:tag name="KSO_WM_DIAGRAM_MAX_ITEMCNT" val="4"/>
  <p:tag name="KSO_WM_DIAGRAM_MIN_ITEMCNT" val="2"/>
  <p:tag name="KSO_WM_DIAGRAM_VIRTUALLY_FRAME" val="{&quot;height&quot;:375.45001220703125,&quot;width&quot;:840.2999877929688}"/>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添加项标题"/>
  <p:tag name="KSO_WM_UNIT_TEXT_FILL_FORE_SCHEMECOLOR_INDEX" val="1"/>
  <p:tag name="KSO_WM_UNIT_TEXT_FILL_TYPE" val="1"/>
  <p:tag name="KSO_WM_UNIT_TEXT_TYPE" val="1"/>
</p:tagLst>
</file>

<file path=ppt/tags/tag279.xml><?xml version="1.0" encoding="utf-8"?>
<p:tagLst xmlns:p="http://schemas.openxmlformats.org/presentationml/2006/main">
  <p:tag name="KSO_WM_BEAUTIFY_FLAG" val="#wm#"/>
  <p:tag name="KSO_WM_UNIT_SUBTYPE" val="a"/>
  <p:tag name="KSO_WM_UNIT_NOCLEAR" val="0"/>
  <p:tag name="KSO_WM_UNIT_HIGHLIGHT" val="0"/>
  <p:tag name="KSO_WM_UNIT_COMPATIBLE" val="0"/>
  <p:tag name="KSO_WM_UNIT_DIAGRAM_ISNUMVISUAL" val="0"/>
  <p:tag name="KSO_WM_UNIT_DIAGRAM_ISREFERUNIT" val="0"/>
  <p:tag name="KSO_WM_UNIT_TYPE" val="l_h_f"/>
  <p:tag name="KSO_WM_UNIT_INDEX" val="1_1_1"/>
  <p:tag name="KSO_WM_UNIT_ID" val="diagram20233203_1*l_h_f*1_1_1"/>
  <p:tag name="KSO_WM_TEMPLATE_CATEGORY" val="diagram"/>
  <p:tag name="KSO_WM_TEMPLATE_INDEX" val="20233203"/>
  <p:tag name="KSO_WM_UNIT_LAYERLEVEL" val="1_1_1"/>
  <p:tag name="KSO_WM_TAG_VERSION" val="3.0"/>
  <p:tag name="KSO_WM_DIAGRAM_VERSION" val="3"/>
  <p:tag name="KSO_WM_DIAGRAM_COLOR_TRICK" val="1"/>
  <p:tag name="KSO_WM_DIAGRAM_COLOR_TEXT_CAN_REMOVE" val="n"/>
  <p:tag name="KSO_WM_DIAGRAM_GROUP_CODE" val="l1-1"/>
  <p:tag name="KSO_WM_UNIT_VALUE" val="170"/>
  <p:tag name="KSO_WM_DIAGRAM_MAX_ITEMCNT" val="4"/>
  <p:tag name="KSO_WM_DIAGRAM_MIN_ITEMCNT" val="2"/>
  <p:tag name="KSO_WM_DIAGRAM_VIRTUALLY_FRAME" val="{&quot;height&quot;:375.45001220703125,&quot;width&quot;:840.2999877929688}"/>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此处添加正文内容，文字是您思想的提炼，请言简意赅的阐述您的观点。单击此处添加正文，文字是您思想的提炼。单击此处添加正文，文字是您思想的提炼，请言简意赅的阐述您的观点。单击此处添加正文，文字是您思想的提炼。单击此处添加正文，文字是您思想的提炼，请言简意赅的阐述您的观点"/>
  <p:tag name="KSO_WM_UNIT_TEXT_FILL_FORE_SCHEMECOLOR_INDEX" val="1"/>
  <p:tag name="KSO_WM_UNIT_TEXT_FILL_TYPE" val="1"/>
  <p:tag name="KSO_WM_UNIT_TEXT_TYPE" val="1"/>
</p:tagLst>
</file>

<file path=ppt/tags/tag28.xml><?xml version="1.0" encoding="utf-8"?>
<p:tagLst xmlns:p="http://schemas.openxmlformats.org/presentationml/2006/main">
  <p:tag name="KSO_WM_TEMPLATE_SUBCATEGORY" val="29"/>
  <p:tag name="KSO_WM_TEMPLATE_MASTER_TYPE" val="0"/>
  <p:tag name="KSO_WM_TEMPLATE_COLOR_TYPE" val="0"/>
  <p:tag name="KSO_WM_TAG_VERSION" val="3.0"/>
  <p:tag name="KSO_WM_BEAUTIFY_FLAG" val="#wm#"/>
  <p:tag name="KSO_WM_TEMPLATE_CATEGORY" val="custom"/>
  <p:tag name="KSO_WM_TEMPLATE_INDEX" val="20233299"/>
  <p:tag name="KSO_WM_TEMPLATE_THUMBS_INDEX" val="1、9"/>
</p:tagLst>
</file>

<file path=ppt/tags/tag280.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1_1"/>
  <p:tag name="KSO_WM_UNIT_ID" val="diagram20233203_1*l_h_a*1_1_1"/>
  <p:tag name="KSO_WM_TEMPLATE_CATEGORY" val="diagram"/>
  <p:tag name="KSO_WM_TEMPLATE_INDEX" val="20233203"/>
  <p:tag name="KSO_WM_UNIT_LAYERLEVEL" val="1_1_1"/>
  <p:tag name="KSO_WM_TAG_VERSION" val="3.0"/>
  <p:tag name="KSO_WM_BEAUTIFY_FLAG" val="#wm#"/>
  <p:tag name="KSO_WM_UNIT_TEXT_FILL_FORE_SCHEMECOLOR_INDEX_BRIGHTNESS" val="0.15"/>
  <p:tag name="KSO_WM_DIAGRAM_VERSION" val="3"/>
  <p:tag name="KSO_WM_DIAGRAM_COLOR_TRICK" val="1"/>
  <p:tag name="KSO_WM_DIAGRAM_COLOR_TEXT_CAN_REMOVE" val="n"/>
  <p:tag name="KSO_WM_DIAGRAM_GROUP_CODE" val="l1-1"/>
  <p:tag name="KSO_WM_DIAGRAM_MAX_ITEMCNT" val="4"/>
  <p:tag name="KSO_WM_DIAGRAM_MIN_ITEMCNT" val="2"/>
  <p:tag name="KSO_WM_DIAGRAM_VIRTUALLY_FRAME" val="{&quot;height&quot;:375.45001220703125,&quot;width&quot;:840.2999877929688}"/>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添加项标题"/>
  <p:tag name="KSO_WM_UNIT_TEXT_FILL_FORE_SCHEMECOLOR_INDEX" val="1"/>
  <p:tag name="KSO_WM_UNIT_TEXT_FILL_TYPE" val="1"/>
  <p:tag name="KSO_WM_UNIT_TEXT_TYPE" val="1"/>
</p:tagLst>
</file>

<file path=ppt/tags/tag281.xml><?xml version="1.0" encoding="utf-8"?>
<p:tagLst xmlns:p="http://schemas.openxmlformats.org/presentationml/2006/main">
  <p:tag name="KSO_WM_UNIT_VALUE" val="100*108"/>
  <p:tag name="KSO_WM_UNIT_HIGHLIGHT" val="0"/>
  <p:tag name="KSO_WM_UNIT_COMPATIBLE" val="0"/>
  <p:tag name="KSO_WM_UNIT_DIAGRAM_ISNUMVISUAL" val="0"/>
  <p:tag name="KSO_WM_UNIT_DIAGRAM_ISREFERUNIT" val="0"/>
  <p:tag name="KSO_WM_UNIT_TYPE" val="l_h_x"/>
  <p:tag name="KSO_WM_UNIT_INDEX" val="1_1_1"/>
  <p:tag name="KSO_WM_UNIT_ID" val="diagram20233203_1*l_h_x*1_1_1"/>
  <p:tag name="KSO_WM_TEMPLATE_CATEGORY" val="diagram"/>
  <p:tag name="KSO_WM_TEMPLATE_INDEX" val="20233203"/>
  <p:tag name="KSO_WM_UNIT_LAYERLEVEL" val="1_1_1"/>
  <p:tag name="KSO_WM_TAG_VERSION" val="3.0"/>
  <p:tag name="KSO_WM_BEAUTIFY_FLAG" val="#wm#"/>
  <p:tag name="KSO_WM_DIAGRAM_VERSION" val="3"/>
  <p:tag name="KSO_WM_DIAGRAM_COLOR_TRICK" val="1"/>
  <p:tag name="KSO_WM_DIAGRAM_COLOR_TEXT_CAN_REMOVE" val="n"/>
  <p:tag name="KSO_WM_DIAGRAM_GROUP_CODE" val="l1-1"/>
  <p:tag name="KSO_WM_DIAGRAM_MAX_ITEMCNT" val="4"/>
  <p:tag name="KSO_WM_DIAGRAM_MIN_ITEMCNT" val="2"/>
  <p:tag name="KSO_WM_DIAGRAM_VIRTUALLY_FRAME" val="{&quot;height&quot;:375.45001220703125,&quot;width&quot;:840.2999877929688}"/>
  <p:tag name="KSO_WM_DIAGRAM_COLOR_MATCH_VALUE" val="{&quot;shape&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quot;text&quot;:{&quot;fill&quot;:{},&quot;glow&quot;:{},&quot;line&quot;:{},&quot;shadow&quot;:{},&quot;threeD&quot;:{}}}"/>
</p:tagLst>
</file>

<file path=ppt/tags/tag282.xml><?xml version="1.0" encoding="utf-8"?>
<p:tagLst xmlns:p="http://schemas.openxmlformats.org/presentationml/2006/main">
  <p:tag name="KSO_WM_UNIT_VALUE" val="108*108"/>
  <p:tag name="KSO_WM_UNIT_HIGHLIGHT" val="0"/>
  <p:tag name="KSO_WM_UNIT_COMPATIBLE" val="0"/>
  <p:tag name="KSO_WM_UNIT_DIAGRAM_ISNUMVISUAL" val="0"/>
  <p:tag name="KSO_WM_UNIT_DIAGRAM_ISREFERUNIT" val="0"/>
  <p:tag name="KSO_WM_UNIT_TYPE" val="l_h_x"/>
  <p:tag name="KSO_WM_UNIT_INDEX" val="1_2_1"/>
  <p:tag name="KSO_WM_UNIT_ID" val="diagram20233203_1*l_h_x*1_2_1"/>
  <p:tag name="KSO_WM_TEMPLATE_CATEGORY" val="diagram"/>
  <p:tag name="KSO_WM_TEMPLATE_INDEX" val="20233203"/>
  <p:tag name="KSO_WM_UNIT_LAYERLEVEL" val="1_1_1"/>
  <p:tag name="KSO_WM_TAG_VERSION" val="3.0"/>
  <p:tag name="KSO_WM_BEAUTIFY_FLAG" val="#wm#"/>
  <p:tag name="KSO_WM_DIAGRAM_VERSION" val="3"/>
  <p:tag name="KSO_WM_DIAGRAM_COLOR_TRICK" val="1"/>
  <p:tag name="KSO_WM_DIAGRAM_COLOR_TEXT_CAN_REMOVE" val="n"/>
  <p:tag name="KSO_WM_DIAGRAM_GROUP_CODE" val="l1-1"/>
  <p:tag name="KSO_WM_DIAGRAM_MAX_ITEMCNT" val="4"/>
  <p:tag name="KSO_WM_DIAGRAM_MIN_ITEMCNT" val="2"/>
  <p:tag name="KSO_WM_DIAGRAM_VIRTUALLY_FRAME" val="{&quot;height&quot;:375.45001220703125,&quot;width&quot;:840.2999877929688}"/>
  <p:tag name="KSO_WM_DIAGRAM_COLOR_MATCH_VALUE" val="{&quot;shape&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quot;text&quot;:{&quot;fill&quot;:{},&quot;glow&quot;:{},&quot;line&quot;:{},&quot;shadow&quot;:{},&quot;threeD&quot;:{}}}"/>
</p:tagLst>
</file>

<file path=ppt/tags/tag283.xml><?xml version="1.0" encoding="utf-8"?>
<p:tagLst xmlns:p="http://schemas.openxmlformats.org/presentationml/2006/main">
  <p:tag name="KSO_WM_SLIDE_ID" val="diagram20233203_2"/>
  <p:tag name="KSO_WM_TEMPLATE_SUBCATEGORY" val="0"/>
  <p:tag name="KSO_WM_TEMPLATE_MASTER_TYPE" val="0"/>
  <p:tag name="KSO_WM_TEMPLATE_COLOR_TYPE" val="0"/>
  <p:tag name="KSO_WM_SLIDE_ITEM_CNT" val="3"/>
  <p:tag name="KSO_WM_SLIDE_INDEX" val="2"/>
  <p:tag name="KSO_WM_TAG_VERSION" val="3.0"/>
  <p:tag name="KSO_WM_BEAUTIFY_FLAG" val="#wm#"/>
  <p:tag name="KSO_WM_TEMPLATE_CATEGORY" val="diagram"/>
  <p:tag name="KSO_WM_TEMPLATE_INDEX" val="20233203"/>
  <p:tag name="KSO_WM_SLIDE_LAYOUT" val="a_l"/>
  <p:tag name="KSO_WM_SLIDE_LAYOUT_CNT" val="1_1"/>
  <p:tag name="KSO_WM_SPECIAL_SOURCE" val="bdnull"/>
  <p:tag name="KSO_WM_SLIDE_TYPE" val="text"/>
  <p:tag name="KSO_WM_SLIDE_SUBTYPE" val="diag"/>
  <p:tag name="KSO_WM_SLIDE_SIZE" val="835.572*361.7"/>
  <p:tag name="KSO_WM_SLIDE_POSITION" val="62.1266*132.9"/>
  <p:tag name="KSO_WM_DIAGRAM_GROUP_CODE" val="l1-1"/>
  <p:tag name="KSO_WM_SLIDE_DIAGTYPE" val="l"/>
  <p:tag name="CP_OUTLINE_TITLE" val="数据库设计"/>
  <p:tag name="CP_OUTLINE_TYPE" val="pt_text"/>
</p:tagLst>
</file>

<file path=ppt/tags/tag2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33299_7*a*1"/>
  <p:tag name="KSO_WM_TEMPLATE_CATEGORY" val="custom"/>
  <p:tag name="KSO_WM_TEMPLATE_INDEX" val="20233299"/>
  <p:tag name="KSO_WM_UNIT_LAYERLEVEL" val="1"/>
  <p:tag name="KSO_WM_TAG_VERSION" val="3.0"/>
  <p:tag name="KSO_WM_BEAUTIFY_FLAG" val="#wm#"/>
  <p:tag name="KSO_WM_UNIT_ISCONTENTSTITLE" val="0"/>
  <p:tag name="KSO_WM_UNIT_ISNUMDGMTITLE" val="0"/>
  <p:tag name="KSO_WM_UNIT_NOCLEAR" val="0"/>
  <p:tag name="KSO_WM_UNIT_VALUE" val="14"/>
  <p:tag name="KSO_WM_UNIT_TYPE" val="a"/>
  <p:tag name="KSO_WM_UNIT_INDEX" val="1"/>
  <p:tag name="KSO_WM_UNIT_PRESET_TEXT" val="添加章节标题"/>
  <p:tag name="KSO_WM_UNIT_TEXT_TYPE" val="1"/>
</p:tagLst>
</file>

<file path=ppt/tags/tag285.xml><?xml version="1.0" encoding="utf-8"?>
<p:tagLst xmlns:p="http://schemas.openxmlformats.org/presentationml/2006/main">
  <p:tag name="KSO_WM_UNIT_HIGHLIGHT" val="0"/>
  <p:tag name="KSO_WM_UNIT_COMPATIBLE" val="1"/>
  <p:tag name="KSO_WM_UNIT_DIAGRAM_ISNUMVISUAL" val="0"/>
  <p:tag name="KSO_WM_UNIT_DIAGRAM_ISREFERUNIT" val="0"/>
  <p:tag name="KSO_WM_UNIT_ID" val="custom20233299_7*e*1"/>
  <p:tag name="KSO_WM_TEMPLATE_CATEGORY" val="custom"/>
  <p:tag name="KSO_WM_TEMPLATE_INDEX" val="20233299"/>
  <p:tag name="KSO_WM_UNIT_LAYERLEVEL" val="1"/>
  <p:tag name="KSO_WM_TAG_VERSION" val="3.0"/>
  <p:tag name="KSO_WM_BEAUTIFY_FLAG" val="#wm#"/>
  <p:tag name="KSO_WM_UNIT_NOCLEAR" val="0"/>
  <p:tag name="KSO_WM_UNIT_VALUE" val="13"/>
  <p:tag name="KSO_WM_UNIT_TYPE" val="e"/>
  <p:tag name="KSO_WM_UNIT_INDEX" val="1"/>
</p:tagLst>
</file>

<file path=ppt/tags/tag286.xml><?xml version="1.0" encoding="utf-8"?>
<p:tagLst xmlns:p="http://schemas.openxmlformats.org/presentationml/2006/main">
  <p:tag name="KSO_WM_SLIDE_ID" val="custom20233299_7"/>
  <p:tag name="KSO_WM_TEMPLATE_SUBCATEGORY" val="29"/>
  <p:tag name="KSO_WM_TEMPLATE_MASTER_TYPE" val="0"/>
  <p:tag name="KSO_WM_TEMPLATE_COLOR_TYPE" val="0"/>
  <p:tag name="KSO_WM_SLIDE_ITEM_CNT" val="0"/>
  <p:tag name="KSO_WM_SLIDE_INDEX" val="7"/>
  <p:tag name="KSO_WM_TAG_VERSION" val="3.0"/>
  <p:tag name="KSO_WM_BEAUTIFY_FLAG" val="#wm#"/>
  <p:tag name="KSO_WM_TEMPLATE_CATEGORY" val="custom"/>
  <p:tag name="KSO_WM_TEMPLATE_INDEX" val="20233299"/>
  <p:tag name="KSO_WM_SLIDE_TYPE" val="sectionTitle"/>
  <p:tag name="KSO_WM_SLIDE_SUBTYPE" val="pureTxt"/>
  <p:tag name="KSO_WM_SLIDE_LAYOUT" val="a_e"/>
  <p:tag name="KSO_WM_SLIDE_LAYOUT_CNT" val="1_1"/>
  <p:tag name="CP_OUTLINE_TITLE" val="系统详细设计"/>
  <p:tag name="CP_OUTLINE_TYPE" val="pt_section_title"/>
</p:tagLst>
</file>

<file path=ppt/tags/tag287.xml><?xml version="1.0" encoding="utf-8"?>
<p:tagLst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UNIT_ID" val="custom20233272_1*a*1"/>
  <p:tag name="KSO_WM_TEMPLATE_CATEGORY" val="custom"/>
  <p:tag name="KSO_WM_TEMPLATE_INDEX" val="20233272"/>
  <p:tag name="KSO_WM_UNIT_LAYERLEVEL" val="1"/>
  <p:tag name="KSO_WM_TAG_VERSION" val="3.0"/>
  <p:tag name="KSO_WM_BEAUTIFY_FLAG" val="#wm#"/>
  <p:tag name="KSO_WM_UNIT_VALUE" val="29"/>
  <p:tag name="KSO_WM_UNIT_PRESET_TEXT" val="单击此处添加标题"/>
  <p:tag name="KSO_WM_UNIT_TEXT_TYPE" val="1"/>
</p:tagLst>
</file>

<file path=ppt/tags/tag28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1"/>
  <p:tag name="KSO_WM_UNIT_ID" val="custom20233272_1*i*1"/>
  <p:tag name="KSO_WM_TEMPLATE_CATEGORY" val="custom"/>
  <p:tag name="KSO_WM_TEMPLATE_INDEX" val="20233272"/>
  <p:tag name="KSO_WM_UNIT_LAYERLEVEL" val="1"/>
  <p:tag name="KSO_WM_TAG_VERSION" val="3.0"/>
  <p:tag name="KSO_WM_BEAUTIFY_FLAG" val="#wm#"/>
</p:tagLst>
</file>

<file path=ppt/tags/tag28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2"/>
  <p:tag name="KSO_WM_UNIT_ID" val="custom20233272_1*i*2"/>
  <p:tag name="KSO_WM_TEMPLATE_CATEGORY" val="custom"/>
  <p:tag name="KSO_WM_TEMPLATE_INDEX" val="20233272"/>
  <p:tag name="KSO_WM_UNIT_LAYERLEVEL" val="1"/>
  <p:tag name="KSO_WM_TAG_VERSION" val="3.0"/>
  <p:tag name="KSO_WM_BEAUTIFY_FLAG" val="#wm#"/>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i*2"/>
  <p:tag name="KSO_WM_UNIT_LAYERLEVEL" val="1"/>
  <p:tag name="KSO_WM_TAG_VERSION" val="3.0"/>
  <p:tag name="KSO_WM_BEAUTIFY_FLAG" val="#wm#"/>
  <p:tag name="KSO_WM_UNIT_TYPE" val="i"/>
  <p:tag name="KSO_WM_UNIT_INDEX" val="2"/>
</p:tagLst>
</file>

<file path=ppt/tags/tag29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3"/>
  <p:tag name="KSO_WM_UNIT_ID" val="custom20233272_1*i*3"/>
  <p:tag name="KSO_WM_TEMPLATE_CATEGORY" val="custom"/>
  <p:tag name="KSO_WM_TEMPLATE_INDEX" val="20233272"/>
  <p:tag name="KSO_WM_UNIT_LAYERLEVEL" val="1"/>
  <p:tag name="KSO_WM_TAG_VERSION" val="3.0"/>
  <p:tag name="KSO_WM_BEAUTIFY_FLAG" val="#wm#"/>
</p:tagLst>
</file>

<file path=ppt/tags/tag29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4"/>
  <p:tag name="KSO_WM_UNIT_ID" val="custom20233272_1*i*4"/>
  <p:tag name="KSO_WM_TEMPLATE_CATEGORY" val="custom"/>
  <p:tag name="KSO_WM_TEMPLATE_INDEX" val="20233272"/>
  <p:tag name="KSO_WM_UNIT_LAYERLEVEL" val="1"/>
  <p:tag name="KSO_WM_TAG_VERSION" val="3.0"/>
  <p:tag name="KSO_WM_BEAUTIFY_FLAG" val="#wm#"/>
  <p:tag name="KSO_WM_DIAGRAM_COLOR_MATCH_VALUE" val="{}"/>
</p:tagLst>
</file>

<file path=ppt/tags/tag29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5"/>
  <p:tag name="KSO_WM_UNIT_ID" val="custom20233272_1*i*5"/>
  <p:tag name="KSO_WM_TEMPLATE_CATEGORY" val="custom"/>
  <p:tag name="KSO_WM_TEMPLATE_INDEX" val="20233272"/>
  <p:tag name="KSO_WM_UNIT_LAYERLEVEL" val="1"/>
  <p:tag name="KSO_WM_TAG_VERSION" val="3.0"/>
  <p:tag name="KSO_WM_BEAUTIFY_FLAG" val="#wm#"/>
  <p:tag name="KSO_WM_DIAGRAM_COLOR_MATCH_VALUE" val="{}"/>
</p:tagLst>
</file>

<file path=ppt/tags/tag29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6"/>
  <p:tag name="KSO_WM_UNIT_ID" val="custom20233272_1*i*6"/>
  <p:tag name="KSO_WM_TEMPLATE_CATEGORY" val="custom"/>
  <p:tag name="KSO_WM_TEMPLATE_INDEX" val="20233272"/>
  <p:tag name="KSO_WM_UNIT_LAYERLEVEL" val="1"/>
  <p:tag name="KSO_WM_TAG_VERSION" val="3.0"/>
  <p:tag name="KSO_WM_BEAUTIFY_FLAG" val="#wm#"/>
  <p:tag name="KSO_WM_DIAGRAM_COLOR_MATCH_VALUE" val="{}"/>
</p:tagLst>
</file>

<file path=ppt/tags/tag294.xml><?xml version="1.0" encoding="utf-8"?>
<p:tagLst xmlns:p="http://schemas.openxmlformats.org/presentationml/2006/main">
  <p:tag name="KSO_WM_BEAUTIFY_FLAG" val="#wm#"/>
  <p:tag name="KSO_WM_DIAGRAM_VERSION" val="3"/>
  <p:tag name="KSO_WM_DIAGRAM_COLOR_TRICK" val="1"/>
  <p:tag name="KSO_WM_DIAGRAM_COLOR_TEXT_CAN_REMOVE" val="n"/>
  <p:tag name="KSO_WM_UNIT_SUBTYPE" val="a"/>
  <p:tag name="KSO_WM_UNIT_NOCLEAR" val="0"/>
  <p:tag name="KSO_WM_UNIT_VALUE" val="217"/>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20233271_1*l_h_f*1_2_1"/>
  <p:tag name="KSO_WM_TEMPLATE_CATEGORY" val="diagram"/>
  <p:tag name="KSO_WM_TEMPLATE_INDEX" val="20233271"/>
  <p:tag name="KSO_WM_UNIT_LAYERLEVEL" val="1_1_1"/>
  <p:tag name="KSO_WM_TAG_VERSION" val="3.0"/>
  <p:tag name="KSO_WM_DIAGRAM_MAX_ITEMCNT" val="2"/>
  <p:tag name="KSO_WM_DIAGRAM_MIN_ITEMCNT" val="2"/>
  <p:tag name="KSO_WM_DIAGRAM_VIRTUALLY_FRAME" val="{&quot;height&quot;:377.46724409448814,&quot;left&quot;:72.39496062992126,&quot;top&quot;:121.9,&quot;width&quot;:413.91346456692906}"/>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
  <p:tag name="KSO_WM_UNIT_TEXT_FILL_TYPE" val="1"/>
  <p:tag name="KSO_WM_UNIT_PRESET_TEXT" val="单击此处添加正文，文字是您思想的提炼，请言简意赅的阐述您的观点。单击此处添加正文，文字是您思想的提炼。单击此处添加正文，文字是您思想的提炼，请言简意赅的阐述您的观点。单击此处添加正文，文字是您思想的提炼。单击此处添加正文，文字是您思想的提炼，请言简意赅的阐述您的观点。单击此处添加正文，文字是您思想的提炼，请言简意赅的阐述您的观点。单击此处添加正文"/>
  <p:tag name="KSO_WM_UNIT_TEXT_TYPE" val="1"/>
</p:tagLst>
</file>

<file path=ppt/tags/tag295.xml><?xml version="1.0" encoding="utf-8"?>
<p:tagLst xmlns:p="http://schemas.openxmlformats.org/presentationml/2006/main">
  <p:tag name="KSO_WM_BEAUTIFY_FLAG" val="#wm#"/>
  <p:tag name="KSO_WM_DIAGRAM_VERSION" val="3"/>
  <p:tag name="KSO_WM_DIAGRAM_COLOR_TRICK" val="1"/>
  <p:tag name="KSO_WM_DIAGRAM_COLOR_TEXT_CAN_REMOVE" val="n"/>
  <p:tag name="KSO_WM_UNIT_SUBTYPE" val="a"/>
  <p:tag name="KSO_WM_UNIT_NOCLEAR" val="0"/>
  <p:tag name="KSO_WM_UNIT_VALUE" val="217"/>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33271_1*l_h_f*1_1_1"/>
  <p:tag name="KSO_WM_TEMPLATE_CATEGORY" val="diagram"/>
  <p:tag name="KSO_WM_TEMPLATE_INDEX" val="20233271"/>
  <p:tag name="KSO_WM_UNIT_LAYERLEVEL" val="1_1_1"/>
  <p:tag name="KSO_WM_TAG_VERSION" val="3.0"/>
  <p:tag name="KSO_WM_DIAGRAM_MAX_ITEMCNT" val="2"/>
  <p:tag name="KSO_WM_DIAGRAM_MIN_ITEMCNT" val="2"/>
  <p:tag name="KSO_WM_DIAGRAM_VIRTUALLY_FRAME" val="{&quot;height&quot;:377.46724409448814,&quot;left&quot;:72.39496062992126,&quot;top&quot;:121.9,&quot;width&quot;:413.91346456692906}"/>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
  <p:tag name="KSO_WM_UNIT_TEXT_FILL_TYPE" val="1"/>
  <p:tag name="KSO_WM_UNIT_PRESET_TEXT" val="单击此处添加正文，文字是您思想的提炼，请言简意赅的阐述您的观点。单击此处添加正文，文字是您思想的提炼。单击此处添加正文，文字是您思想的提炼，请言简意赅的阐述您的观点。单击此处添加正文，文字是您思想的提炼。单击此处添加正文，文字是您思想的提炼，请言简意赅的阐述您的观点。单击此处添加正文，文字是您思想的提炼，请言简意赅的阐述您的观点。单击此处添加正文"/>
  <p:tag name="KSO_WM_UNIT_TEXT_TYPE" val="1"/>
</p:tagLst>
</file>

<file path=ppt/tags/tag296.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2_1"/>
  <p:tag name="KSO_WM_UNIT_ID" val="diagram20233271_1*l_h_a*1_2_1"/>
  <p:tag name="KSO_WM_TEMPLATE_CATEGORY" val="diagram"/>
  <p:tag name="KSO_WM_TEMPLATE_INDEX" val="20233271"/>
  <p:tag name="KSO_WM_UNIT_LAYERLEVEL" val="1_1_1"/>
  <p:tag name="KSO_WM_TAG_VERSION" val="3.0"/>
  <p:tag name="KSO_WM_BEAUTIFY_FLAG" val="#wm#"/>
  <p:tag name="KSO_WM_UNIT_TEXT_FILL_FORE_SCHEMECOLOR_INDEX_BRIGHTNESS" val="0.15"/>
  <p:tag name="KSO_WM_DIAGRAM_VERSION" val="3"/>
  <p:tag name="KSO_WM_DIAGRAM_COLOR_TRICK" val="1"/>
  <p:tag name="KSO_WM_DIAGRAM_COLOR_TEXT_CAN_REMOVE" val="n"/>
  <p:tag name="KSO_WM_DIAGRAM_GROUP_CODE" val="l1-1"/>
  <p:tag name="KSO_WM_DIAGRAM_MAX_ITEMCNT" val="2"/>
  <p:tag name="KSO_WM_DIAGRAM_MIN_ITEMCNT" val="2"/>
  <p:tag name="KSO_WM_DIAGRAM_VIRTUALLY_FRAME" val="{&quot;height&quot;:377.46724409448814,&quot;left&quot;:72.39496062992126,&quot;top&quot;:121.9,&quot;width&quot;:413.91346456692906}"/>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
  <p:tag name="KSO_WM_UNIT_TEXT_FILL_TYPE" val="1"/>
  <p:tag name="KSO_WM_UNIT_PRESET_TEXT" val="单击添加项标题"/>
  <p:tag name="KSO_WM_UNIT_TEXT_TYPE" val="1"/>
</p:tagLst>
</file>

<file path=ppt/tags/tag297.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1_1"/>
  <p:tag name="KSO_WM_UNIT_ID" val="diagram20233271_1*l_h_a*1_1_1"/>
  <p:tag name="KSO_WM_TEMPLATE_CATEGORY" val="diagram"/>
  <p:tag name="KSO_WM_TEMPLATE_INDEX" val="20233271"/>
  <p:tag name="KSO_WM_UNIT_LAYERLEVEL" val="1_1_1"/>
  <p:tag name="KSO_WM_TAG_VERSION" val="3.0"/>
  <p:tag name="KSO_WM_BEAUTIFY_FLAG" val="#wm#"/>
  <p:tag name="KSO_WM_UNIT_TEXT_FILL_FORE_SCHEMECOLOR_INDEX_BRIGHTNESS" val="0.15"/>
  <p:tag name="KSO_WM_DIAGRAM_VERSION" val="3"/>
  <p:tag name="KSO_WM_DIAGRAM_COLOR_TRICK" val="1"/>
  <p:tag name="KSO_WM_DIAGRAM_COLOR_TEXT_CAN_REMOVE" val="n"/>
  <p:tag name="KSO_WM_DIAGRAM_GROUP_CODE" val="l1-1"/>
  <p:tag name="KSO_WM_DIAGRAM_MAX_ITEMCNT" val="2"/>
  <p:tag name="KSO_WM_DIAGRAM_MIN_ITEMCNT" val="2"/>
  <p:tag name="KSO_WM_DIAGRAM_VIRTUALLY_FRAME" val="{&quot;height&quot;:377.46724409448814,&quot;left&quot;:72.39496062992126,&quot;top&quot;:121.9,&quot;width&quot;:413.91346456692906}"/>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
  <p:tag name="KSO_WM_UNIT_TEXT_FILL_TYPE" val="1"/>
  <p:tag name="KSO_WM_UNIT_PRESET_TEXT" val="单击添加项标题"/>
  <p:tag name="KSO_WM_UNIT_TEXT_TYPE" val="1"/>
</p:tagLst>
</file>

<file path=ppt/tags/tag298.xml><?xml version="1.0" encoding="utf-8"?>
<p:tagLst xmlns:p="http://schemas.openxmlformats.org/presentationml/2006/main">
  <p:tag name="KSO_WM_SLIDE_ID" val="custom20233272_1"/>
  <p:tag name="KSO_WM_TEMPLATE_SUBCATEGORY" val="0"/>
  <p:tag name="KSO_WM_TEMPLATE_MASTER_TYPE" val="0"/>
  <p:tag name="KSO_WM_TEMPLATE_COLOR_TYPE" val="0"/>
  <p:tag name="KSO_WM_SLIDE_ITEM_CNT" val="2"/>
  <p:tag name="KSO_WM_SLIDE_INDEX" val="1"/>
  <p:tag name="KSO_WM_TAG_VERSION" val="3.0"/>
  <p:tag name="KSO_WM_BEAUTIFY_FLAG" val="#wm#"/>
  <p:tag name="KSO_WM_TEMPLATE_CATEGORY" val="custom"/>
  <p:tag name="KSO_WM_TEMPLATE_INDEX" val="20233272"/>
  <p:tag name="KSO_WM_SLIDE_TYPE" val="text"/>
  <p:tag name="KSO_WM_SLIDE_SUBTYPE" val="picTxt"/>
  <p:tag name="KSO_WM_SLIDE_SIZE" val="414.461*341.771"/>
  <p:tag name="KSO_WM_SLIDE_POSITION" val="72.3934*158.08"/>
  <p:tag name="KSO_WM_SLIDE_LAYOUT" val="a_l"/>
  <p:tag name="KSO_WM_SLIDE_LAYOUT_CNT" val="1_1"/>
  <p:tag name="KSO_WM_SPECIAL_SOURCE" val="bdnull"/>
  <p:tag name="KSO_WM_DIAGRAM_GROUP_CODE" val="l1-1"/>
  <p:tag name="KSO_WM_SLIDE_DIAGTYPE" val="l"/>
  <p:tag name="CP_OUTLINE_TITLE" val="用户相关功能设计"/>
  <p:tag name="CP_OUTLINE_TYPE" val="pt_text"/>
</p:tagLst>
</file>

<file path=ppt/tags/tag2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custom20232423_1*i*1"/>
  <p:tag name="KSO_WM_TEMPLATE_CATEGORY" val="custom"/>
  <p:tag name="KSO_WM_TEMPLATE_INDEX" val="20232423"/>
  <p:tag name="KSO_WM_UNIT_LAYERLEVEL" val="1"/>
  <p:tag name="KSO_WM_TAG_VERSION" val="3.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30"/>
  <p:tag name="KSO_WM_UNIT_TYPE" val="a"/>
  <p:tag name="KSO_WM_UNIT_INDEX" val="1"/>
</p:tagLst>
</file>

<file path=ppt/tags/tag300.xml><?xml version="1.0" encoding="utf-8"?>
<p:tagLst xmlns:p="http://schemas.openxmlformats.org/presentationml/2006/main">
  <p:tag name="KSO_WM_UNIT_ISCONTENTSTITLE" val="0"/>
  <p:tag name="KSO_WM_UNIT_ISNUMDGMTITLE" val="0"/>
  <p:tag name="KSO_WM_UNIT_NOCLEAR" val="0"/>
  <p:tag name="KSO_WM_UNIT_VALUE" val="12"/>
  <p:tag name="KSO_WM_UNIT_HIGHLIGHT" val="0"/>
  <p:tag name="KSO_WM_UNIT_COMPATIBLE" val="0"/>
  <p:tag name="KSO_WM_UNIT_DIAGRAM_ISNUMVISUAL" val="0"/>
  <p:tag name="KSO_WM_UNIT_DIAGRAM_ISREFERUNIT" val="0"/>
  <p:tag name="KSO_WM_UNIT_TYPE" val="a"/>
  <p:tag name="KSO_WM_UNIT_INDEX" val="1"/>
  <p:tag name="KSO_WM_TEMPLATE_CATEGORY" val="custom"/>
  <p:tag name="KSO_WM_UNIT_LAYERLEVEL" val="1"/>
  <p:tag name="KSO_WM_TAG_VERSION" val="3.0"/>
  <p:tag name="KSO_WM_BEAUTIFY_FLAG" val="#wm#"/>
  <p:tag name="KSO_WM_TEMPLATE_INDEX" val="20232423"/>
  <p:tag name="KSO_WM_UNIT_ID" val="custom20232423_1*a*1"/>
  <p:tag name="KSO_WM_UNIT_TEXT_TYPE" val="1"/>
  <p:tag name="KSO_WM_UNIT_PRESET_TEXT" val="单击此处添加标题"/>
</p:tagLst>
</file>

<file path=ppt/tags/tag3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d"/>
  <p:tag name="KSO_WM_UNIT_INDEX" val="1"/>
  <p:tag name="KSO_WM_UNIT_ID" val="custom20232423_1*d*1"/>
  <p:tag name="KSO_WM_TEMPLATE_CATEGORY" val="custom"/>
  <p:tag name="KSO_WM_TEMPLATE_INDEX" val="20232423"/>
  <p:tag name="KSO_WM_UNIT_LAYERLEVEL" val="1"/>
  <p:tag name="KSO_WM_TAG_VERSION" val="3.0"/>
  <p:tag name="KSO_WM_BEAUTIFY_FLAG" val="#wm#"/>
  <p:tag name="KSO_WM_UNIT_VALUE" val="1904*1834"/>
  <p:tag name="KSO_WM_UNIT_PICTURE_SUBTYPE" val="b"/>
  <p:tag name="MH_PIC_SOURCE_TYPE" val="generate_slide_ai*VCG41N1179029771*gallery_gallery_ai_v2.0.6_ONLINE*e08278b57b671150169a2662d96f2658-slide-18"/>
</p:tagLst>
</file>

<file path=ppt/tags/tag302.xml><?xml version="1.0" encoding="utf-8"?>
<p:tagLst xmlns:p="http://schemas.openxmlformats.org/presentationml/2006/main">
  <p:tag name="KSO_WM_DIAGRAM_VERSION" val="3"/>
  <p:tag name="KSO_WM_DIAGRAM_COLOR_TRICK" val="1"/>
  <p:tag name="KSO_WM_DIAGRAM_COLOR_TEXT_CAN_REMOVE" val="n"/>
  <p:tag name="KSO_WM_UNIT_SUBTYPE" val="a"/>
  <p:tag name="KSO_WM_UNIT_NOCLEAR" val="0"/>
  <p:tag name="KSO_WM_UNIT_VALUE" val="160"/>
  <p:tag name="KSO_WM_UNIT_HIGHLIGHT" val="0"/>
  <p:tag name="KSO_WM_UNIT_COMPATIBLE" val="0"/>
  <p:tag name="KSO_WM_UNIT_DIAGRAM_ISNUMVISUAL" val="0"/>
  <p:tag name="KSO_WM_UNIT_DIAGRAM_ISREFERUNIT" val="0"/>
  <p:tag name="KSO_WM_UNIT_TYPE" val="c_f"/>
  <p:tag name="KSO_WM_UNIT_INDEX" val="1_1"/>
  <p:tag name="KSO_WM_UNIT_ID" val="custom20232423_1*c_f*1_1"/>
  <p:tag name="KSO_WM_TEMPLATE_CATEGORY" val="custom"/>
  <p:tag name="KSO_WM_TEMPLATE_INDEX" val="20232423"/>
  <p:tag name="KSO_WM_UNIT_LAYERLEVEL" val="1_1"/>
  <p:tag name="KSO_WM_TAG_VERSION" val="3.0"/>
  <p:tag name="KSO_WM_DIAGRAM_MAX_ITEMCNT" val="4"/>
  <p:tag name="KSO_WM_DIAGRAM_MIN_ITEMCNT" val="1"/>
  <p:tag name="KSO_WM_DIAGRAM_VIRTUALLY_FRAME" val="{&quot;height&quot;:368.54229736328125,&quot;left&quot;:16.633466647891556,&quot;top&quot;:129.0571977750523,&quot;width&quot;:413.8581848144531}"/>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UNIT_TEXT_FILL_FORE_SCHEMECOLOR_INDEX" val="1"/>
  <p:tag name="KSO_WM_UNIT_TEXT_FILL_TYPE" val="1"/>
  <p:tag name="KSO_WM_UNIT_TEXT_LAYER_COUNT" val="1"/>
  <p:tag name="KSO_WM_BEAUTIFY_FLAG" val="#wm#"/>
  <p:tag name="KSO_WM_UNIT_PRESET_TEXT" val="单击此处添加文本具体内容，简明扼要地阐述您的观点。根据需要可酌情增减文字，以便观者准确地理解您传达的思想。单击此处添加文本具体内容，简明扼要地阐述您的观点。根据需要可酌情增减文字。单击此处添加文本具体内容，简明扼要地阐述您的观点。"/>
</p:tagLst>
</file>

<file path=ppt/tags/tag303.xml><?xml version="1.0" encoding="utf-8"?>
<p:tagLst xmlns:p="http://schemas.openxmlformats.org/presentationml/2006/main">
  <p:tag name="KSO_WM_DIAGRAM_VERSION" val="3"/>
  <p:tag name="KSO_WM_DIAGRAM_COLOR_TRICK" val="1"/>
  <p:tag name="KSO_WM_DIAGRAM_COLOR_TEXT_CAN_REMOVE" val="n"/>
  <p:tag name="KSO_WM_UNIT_ISCONTENTSTITLE" val="0"/>
  <p:tag name="KSO_WM_UNIT_ISNUMDGMTITLE" val="0"/>
  <p:tag name="KSO_WM_UNIT_NOCLEAR" val="0"/>
  <p:tag name="KSO_WM_UNIT_VALUE" val="16"/>
  <p:tag name="KSO_WM_UNIT_HIGHLIGHT" val="0"/>
  <p:tag name="KSO_WM_UNIT_COMPATIBLE" val="0"/>
  <p:tag name="KSO_WM_UNIT_DIAGRAM_ISNUMVISUAL" val="0"/>
  <p:tag name="KSO_WM_UNIT_DIAGRAM_ISREFERUNIT" val="0"/>
  <p:tag name="KSO_WM_UNIT_TYPE" val="c_a"/>
  <p:tag name="KSO_WM_UNIT_INDEX" val="1_1"/>
  <p:tag name="KSO_WM_UNIT_ID" val="custom20232423_1*c_a*1_1"/>
  <p:tag name="KSO_WM_TEMPLATE_CATEGORY" val="custom"/>
  <p:tag name="KSO_WM_TEMPLATE_INDEX" val="20232423"/>
  <p:tag name="KSO_WM_UNIT_LAYERLEVEL" val="1_1"/>
  <p:tag name="KSO_WM_TAG_VERSION" val="3.0"/>
  <p:tag name="KSO_WM_DIAGRAM_MAX_ITEMCNT" val="4"/>
  <p:tag name="KSO_WM_DIAGRAM_MIN_ITEMCNT" val="1"/>
  <p:tag name="KSO_WM_DIAGRAM_VIRTUALLY_FRAME" val="{&quot;height&quot;:368.54229736328125,&quot;left&quot;:16.633466647891556,&quot;top&quot;:129.0571977750523,&quot;width&quot;:413.8581848144531}"/>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UNIT_TEXT_FILL_FORE_SCHEMECOLOR_INDEX" val="1"/>
  <p:tag name="KSO_WM_UNIT_TEXT_FILL_TYPE" val="1"/>
  <p:tag name="KSO_WM_BEAUTIFY_FLAG" val="#wm#"/>
  <p:tag name="KSO_WM_UNIT_PRESET_TEXT" val="单击此处添加标题"/>
</p:tagLst>
</file>

<file path=ppt/tags/tag304.xml><?xml version="1.0" encoding="utf-8"?>
<p:tagLst xmlns:p="http://schemas.openxmlformats.org/presentationml/2006/main">
  <p:tag name="KSO_WM_TEMPLATE_MASTER_TYPE" val="0"/>
  <p:tag name="KSO_WM_TEMPLATE_COLOR_TYPE" val="0"/>
  <p:tag name="KSO_WM_BEAUTIFY_FLAG" val="#wm#"/>
  <p:tag name="KSO_WM_TEMPLATE_CATEGORY" val="custom"/>
  <p:tag name="KSO_WM_SLIDE_TYPE" val="text"/>
  <p:tag name="KSO_WM_SLIDE_SUBTYPE" val="picTxt"/>
  <p:tag name="KSO_WM_SLIDE_SIZE" val="340.157*239.584"/>
  <p:tag name="KSO_WM_SLIDE_POSITION" val="53.4751*216.572"/>
  <p:tag name="KSO_WM_SLIDE_LAYOUT" val="a_d_c"/>
  <p:tag name="KSO_WM_SLIDE_LAYOUT_CNT" val="1_1_1"/>
  <p:tag name="KSO_WM_SPECIAL_SOURCE" val="bdnull"/>
  <p:tag name="KSO_WM_TEMPLATE_INDEX" val="20232423"/>
  <p:tag name="KSO_WM_TEMPLATE_SUBCATEGORY" val="0"/>
  <p:tag name="KSO_WM_SLIDE_INDEX" val="1"/>
  <p:tag name="KSO_WM_TAG_VERSION" val="3.0"/>
  <p:tag name="KSO_WM_SLIDE_ID" val="custom20232423_1"/>
  <p:tag name="KSO_WM_SLIDE_ITEM_CNT" val="0"/>
  <p:tag name="CP_OUTLINE_TITLE" val="用户相关功能设计"/>
  <p:tag name="CP_OUTLINE_TYPE" val="pt_text"/>
</p:tagLst>
</file>

<file path=ppt/tags/tag305.xml><?xml version="1.0" encoding="utf-8"?>
<p:tagLst xmlns:p="http://schemas.openxmlformats.org/presentationml/2006/main">
  <p:tag name="KSO_WM_UNIT_HIGHLIGHT" val="0"/>
  <p:tag name="KSO_WM_UNIT_COMPATIBLE" val="0"/>
  <p:tag name="KSO_WM_UNIT_DIAGRAM_ISNUMVISUAL" val="0"/>
  <p:tag name="KSO_WM_UNIT_DIAGRAM_ISREFERUNIT" val="0"/>
  <p:tag name="KSO_WM_TEMPLATE_CATEGORY" val="custom"/>
  <p:tag name="KSO_WM_UNIT_LAYERLEVEL" val="1"/>
  <p:tag name="KSO_WM_TAG_VERSION" val="3.0"/>
  <p:tag name="KSO_WM_BEAUTIFY_FLAG" val="#wm#"/>
  <p:tag name="KSO_WM_UNIT_ISCONTENTSTITLE" val="0"/>
  <p:tag name="KSO_WM_UNIT_ISNUMDGMTITLE" val="0"/>
  <p:tag name="KSO_WM_UNIT_NOCLEAR" val="0"/>
  <p:tag name="KSO_WM_UNIT_VALUE" val="30"/>
  <p:tag name="KSO_WM_DIAGRAM_GROUP_CODE" val="l1-1"/>
  <p:tag name="KSO_WM_UNIT_TYPE" val="a"/>
  <p:tag name="KSO_WM_UNIT_INDEX" val="1"/>
  <p:tag name="KSO_WM_TEMPLATE_INDEX" val="20233212"/>
  <p:tag name="KSO_WM_UNIT_ID" val="custom20233212_1*a*1"/>
  <p:tag name="KSO_WM_UNIT_TEXT_FILL_FORE_SCHEMECOLOR_INDEX" val="13"/>
  <p:tag name="KSO_WM_UNIT_TEXT_FILL_TYPE" val="1"/>
  <p:tag name="KSO_WM_UNIT_USESOURCEFORMAT_APPLY" val="1"/>
  <p:tag name="KSO_WM_UNIT_TEXT_TYPE" val="1"/>
  <p:tag name="KSO_WM_UNIT_PRESET_TEXT" val="单击此处添加标题"/>
</p:tagLst>
</file>

<file path=ppt/tags/tag306.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DIAGRAM_GROUP_CODE" val="l1-1"/>
  <p:tag name="KSO_WM_UNIT_ID" val="custom20233212_1*i*1"/>
  <p:tag name="KSO_WM_TEMPLATE_CATEGORY" val="custom"/>
  <p:tag name="KSO_WM_TEMPLATE_INDEX" val="20233212"/>
  <p:tag name="KSO_WM_UNIT_LAYERLEVEL" val="1"/>
  <p:tag name="KSO_WM_TAG_VERSION" val="3.0"/>
  <p:tag name="KSO_WM_UNIT_TYPE" val="i"/>
  <p:tag name="KSO_WM_UNIT_INDEX" val="1"/>
  <p:tag name="KSO_WM_UNIT_FILL_FORE_SCHEMECOLOR_INDEX" val="5"/>
  <p:tag name="KSO_WM_UNIT_FILL_TYPE" val="1"/>
  <p:tag name="KSO_WM_UNIT_TEXT_FILL_FORE_SCHEMECOLOR_INDEX" val="5"/>
  <p:tag name="KSO_WM_UNIT_TEXT_FILL_TYPE" val="1"/>
  <p:tag name="KSO_WM_UNIT_USESOURCEFORMAT_APPLY" val="1"/>
</p:tagLst>
</file>

<file path=ppt/tags/tag30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custom20233212_1*i*2"/>
  <p:tag name="KSO_WM_TEMPLATE_CATEGORY" val="custom"/>
  <p:tag name="KSO_WM_TEMPLATE_INDEX" val="20233212"/>
  <p:tag name="KSO_WM_UNIT_LAYERLEVEL" val="1"/>
  <p:tag name="KSO_WM_TAG_VERSION" val="3.0"/>
  <p:tag name="KSO_WM_BEAUTIFY_FLAG" val="#wm#"/>
  <p:tag name="KSO_WM_UNIT_TYPE" val="i"/>
  <p:tag name="KSO_WM_UNIT_INDEX" val="2"/>
  <p:tag name="KSO_WM_UNIT_FILL_FORE_SCHEMECOLOR_INDEX" val="5"/>
  <p:tag name="KSO_WM_UNIT_FILL_TYPE" val="1"/>
  <p:tag name="KSO_WM_UNIT_TEXT_FILL_FORE_SCHEMECOLOR_INDEX" val="13"/>
  <p:tag name="KSO_WM_UNIT_TEXT_FILL_TYPE" val="1"/>
  <p:tag name="KSO_WM_UNIT_USESOURCEFORMAT_APPLY" val="1"/>
</p:tagLst>
</file>

<file path=ppt/tags/tag308.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DIAGRAM_GROUP_CODE" val="l1-1"/>
  <p:tag name="KSO_WM_UNIT_ID" val="custom20233212_1*i*3"/>
  <p:tag name="KSO_WM_TEMPLATE_CATEGORY" val="custom"/>
  <p:tag name="KSO_WM_TEMPLATE_INDEX" val="20233212"/>
  <p:tag name="KSO_WM_UNIT_LAYERLEVEL" val="1"/>
  <p:tag name="KSO_WM_TAG_VERSION" val="3.0"/>
  <p:tag name="KSO_WM_UNIT_TYPE" val="i"/>
  <p:tag name="KSO_WM_UNIT_INDEX" val="3"/>
  <p:tag name="KSO_WM_UNIT_FILL_FORE_SCHEMECOLOR_INDEX" val="5"/>
  <p:tag name="KSO_WM_UNIT_FILL_TYPE" val="1"/>
  <p:tag name="KSO_WM_UNIT_TEXT_FILL_FORE_SCHEMECOLOR_INDEX" val="5"/>
  <p:tag name="KSO_WM_UNIT_TEXT_FILL_TYPE" val="1"/>
  <p:tag name="KSO_WM_UNIT_USESOURCEFORMAT_APPLY" val="1"/>
</p:tagLst>
</file>

<file path=ppt/tags/tag309.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DIAGRAM_GROUP_CODE" val="l1-1"/>
  <p:tag name="KSO_WM_UNIT_ID" val="custom20233212_1*i*4"/>
  <p:tag name="KSO_WM_TEMPLATE_CATEGORY" val="custom"/>
  <p:tag name="KSO_WM_TEMPLATE_INDEX" val="20233212"/>
  <p:tag name="KSO_WM_UNIT_LAYERLEVEL" val="1"/>
  <p:tag name="KSO_WM_TAG_VERSION" val="3.0"/>
  <p:tag name="KSO_WM_UNIT_TYPE" val="i"/>
  <p:tag name="KSO_WM_UNIT_INDEX" val="4"/>
  <p:tag name="KSO_WM_UNIT_FILL_FORE_SCHEMECOLOR_INDEX" val="5"/>
  <p:tag name="KSO_WM_UNIT_FILL_TYPE" val="1"/>
  <p:tag name="KSO_WM_UNIT_TEXT_FILL_FORE_SCHEMECOLOR_INDEX" val="5"/>
  <p:tag name="KSO_WM_UNIT_TEXT_FILL_TYPE" val="1"/>
  <p:tag name="KSO_WM_UNIT_USESOURCEFORMAT_APPLY" val="1"/>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310.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DIAGRAM_GROUP_CODE" val="l1-1"/>
  <p:tag name="KSO_WM_UNIT_ID" val="custom20233212_1*i*5"/>
  <p:tag name="KSO_WM_TEMPLATE_CATEGORY" val="custom"/>
  <p:tag name="KSO_WM_TEMPLATE_INDEX" val="20233212"/>
  <p:tag name="KSO_WM_UNIT_LAYERLEVEL" val="1"/>
  <p:tag name="KSO_WM_TAG_VERSION" val="3.0"/>
  <p:tag name="KSO_WM_UNIT_TYPE" val="i"/>
  <p:tag name="KSO_WM_UNIT_INDEX" val="5"/>
  <p:tag name="KSO_WM_UNIT_FILL_FORE_SCHEMECOLOR_INDEX" val="5"/>
  <p:tag name="KSO_WM_UNIT_FILL_TYPE" val="1"/>
  <p:tag name="KSO_WM_UNIT_TEXT_FILL_FORE_SCHEMECOLOR_INDEX" val="13"/>
  <p:tag name="KSO_WM_UNIT_TEXT_FILL_TYPE" val="1"/>
  <p:tag name="KSO_WM_UNIT_USESOURCEFORMAT_APPLY" val="1"/>
</p:tagLst>
</file>

<file path=ppt/tags/tag311.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DIAGRAM_GROUP_CODE" val="l1-1"/>
  <p:tag name="KSO_WM_UNIT_ID" val="custom20233212_1*i*6"/>
  <p:tag name="KSO_WM_TEMPLATE_CATEGORY" val="custom"/>
  <p:tag name="KSO_WM_TEMPLATE_INDEX" val="20233212"/>
  <p:tag name="KSO_WM_UNIT_LAYERLEVEL" val="1"/>
  <p:tag name="KSO_WM_TAG_VERSION" val="3.0"/>
  <p:tag name="KSO_WM_UNIT_TYPE" val="i"/>
  <p:tag name="KSO_WM_UNIT_INDEX" val="6"/>
  <p:tag name="KSO_WM_UNIT_FILL_FORE_SCHEMECOLOR_INDEX" val="5"/>
  <p:tag name="KSO_WM_UNIT_FILL_TYPE" val="1"/>
  <p:tag name="KSO_WM_UNIT_TEXT_FILL_FORE_SCHEMECOLOR_INDEX" val="13"/>
  <p:tag name="KSO_WM_UNIT_TEXT_FILL_TYPE" val="1"/>
  <p:tag name="KSO_WM_UNIT_USESOURCEFORMAT_APPLY" val="1"/>
</p:tagLst>
</file>

<file path=ppt/tags/tag31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custom20233212_1*i*7"/>
  <p:tag name="KSO_WM_TEMPLATE_CATEGORY" val="custom"/>
  <p:tag name="KSO_WM_TEMPLATE_INDEX" val="20233212"/>
  <p:tag name="KSO_WM_UNIT_LAYERLEVEL" val="1"/>
  <p:tag name="KSO_WM_TAG_VERSION" val="3.0"/>
  <p:tag name="KSO_WM_BEAUTIFY_FLAG" val="#wm#"/>
  <p:tag name="KSO_WM_UNIT_TYPE" val="i"/>
  <p:tag name="KSO_WM_UNIT_INDEX" val="7"/>
  <p:tag name="KSO_WM_UNIT_FILL_FORE_SCHEMECOLOR_INDEX" val="5"/>
  <p:tag name="KSO_WM_UNIT_FILL_TYPE" val="1"/>
  <p:tag name="KSO_WM_UNIT_TEXT_FILL_FORE_SCHEMECOLOR_INDEX" val="13"/>
  <p:tag name="KSO_WM_UNIT_TEXT_FILL_TYPE" val="1"/>
  <p:tag name="KSO_WM_UNIT_USESOURCEFORMAT_APPLY" val="1"/>
</p:tagLst>
</file>

<file path=ppt/tags/tag31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custom20233212_1*i*8"/>
  <p:tag name="KSO_WM_TEMPLATE_CATEGORY" val="custom"/>
  <p:tag name="KSO_WM_TEMPLATE_INDEX" val="20233212"/>
  <p:tag name="KSO_WM_UNIT_LAYERLEVEL" val="1"/>
  <p:tag name="KSO_WM_TAG_VERSION" val="3.0"/>
  <p:tag name="KSO_WM_BEAUTIFY_FLAG" val="#wm#"/>
  <p:tag name="KSO_WM_UNIT_TYPE" val="i"/>
  <p:tag name="KSO_WM_UNIT_INDEX" val="8"/>
  <p:tag name="KSO_WM_UNIT_FILL_FORE_SCHEMECOLOR_INDEX" val="5"/>
  <p:tag name="KSO_WM_UNIT_FILL_TYPE" val="1"/>
  <p:tag name="KSO_WM_UNIT_TEXT_FILL_FORE_SCHEMECOLOR_INDEX" val="13"/>
  <p:tag name="KSO_WM_UNIT_TEXT_FILL_TYPE" val="1"/>
  <p:tag name="KSO_WM_UNIT_USESOURCEFORMAT_APPLY" val="1"/>
</p:tagLst>
</file>

<file path=ppt/tags/tag31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custom20233212_1*i*9"/>
  <p:tag name="KSO_WM_TEMPLATE_CATEGORY" val="custom"/>
  <p:tag name="KSO_WM_TEMPLATE_INDEX" val="20233212"/>
  <p:tag name="KSO_WM_UNIT_LAYERLEVEL" val="1"/>
  <p:tag name="KSO_WM_TAG_VERSION" val="3.0"/>
  <p:tag name="KSO_WM_BEAUTIFY_FLAG" val="#wm#"/>
  <p:tag name="KSO_WM_UNIT_TYPE" val="i"/>
  <p:tag name="KSO_WM_UNIT_INDEX" val="9"/>
  <p:tag name="KSO_WM_UNIT_FILL_FORE_SCHEMECOLOR_INDEX" val="5"/>
  <p:tag name="KSO_WM_UNIT_FILL_TYPE" val="1"/>
  <p:tag name="KSO_WM_UNIT_TEXT_FILL_FORE_SCHEMECOLOR_INDEX" val="13"/>
  <p:tag name="KSO_WM_UNIT_TEXT_FILL_TYPE" val="1"/>
  <p:tag name="KSO_WM_UNIT_USESOURCEFORMAT_APPLY" val="1"/>
</p:tagLst>
</file>

<file path=ppt/tags/tag315.xml><?xml version="1.0" encoding="utf-8"?>
<p:tagLst xmlns:p="http://schemas.openxmlformats.org/presentationml/2006/main">
  <p:tag name="KSO_WM_DIAGRAM_VERSION" val="3"/>
  <p:tag name="KSO_WM_DIAGRAM_COLOR_TRICK" val="1"/>
  <p:tag name="KSO_WM_DIAGRAM_COLOR_TEXT_CAN_REMOVE" val="n"/>
  <p:tag name="KSO_WM_UNIT_SUBTYPE" val="a"/>
  <p:tag name="KSO_WM_UNIT_NOCLEAR" val="0"/>
  <p:tag name="KSO_WM_UNIT_VALUE" val="100"/>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33658_2*l_h_f*1_1_1"/>
  <p:tag name="KSO_WM_TEMPLATE_CATEGORY" val="diagram"/>
  <p:tag name="KSO_WM_TEMPLATE_INDEX" val="20233658"/>
  <p:tag name="KSO_WM_UNIT_LAYERLEVEL" val="1_1_1"/>
  <p:tag name="KSO_WM_TAG_VERSION" val="3.0"/>
  <p:tag name="KSO_WM_DIAGRAM_MAX_ITEMCNT" val="3"/>
  <p:tag name="KSO_WM_DIAGRAM_MIN_ITEMCNT" val="1"/>
  <p:tag name="KSO_WM_DIAGRAM_VIRTUALLY_FRAME" val="{&quot;height&quot;:356.11614990234375,&quot;left&quot;:488.6672440944882,&quot;top&quot;:123.90188567874938,&quot;width&quot;:395.6512598425197}"/>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TEXT_FILL_FORE_SCHEMECOLOR_INDEX" val="1"/>
  <p:tag name="KSO_WM_UNIT_TEXT_FILL_TYPE" val="1"/>
  <p:tag name="KSO_WM_UNIT_PRESET_TEXT" val="单击添加文本具体内容，简明地阐述您观点根据需要可酌情增减文字，以便观者准确理解您传达的思想。单击添加文本具体内容，简明扼要地阐述您观点根据需要酌情增减文字，以便观者准确理解。&#10;&#10;"/>
  <p:tag name="KSO_WM_UNIT_TEXT_TYPE" val="1"/>
</p:tagLst>
</file>

<file path=ppt/tags/tag316.xml><?xml version="1.0" encoding="utf-8"?>
<p:tagLst xmlns:p="http://schemas.openxmlformats.org/presentationml/2006/main">
  <p:tag name="KSO_WM_DIAGRAM_VERSION" val="3"/>
  <p:tag name="KSO_WM_DIAGRAM_COLOR_TRICK" val="1"/>
  <p:tag name="KSO_WM_DIAGRAM_COLOR_TEXT_CAN_REMOVE" val="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1_1"/>
  <p:tag name="KSO_WM_UNIT_ID" val="diagram20233658_2*l_h_a*1_1_1"/>
  <p:tag name="KSO_WM_TEMPLATE_CATEGORY" val="diagram"/>
  <p:tag name="KSO_WM_TEMPLATE_INDEX" val="20233658"/>
  <p:tag name="KSO_WM_UNIT_LAYERLEVEL" val="1_1_1"/>
  <p:tag name="KSO_WM_TAG_VERSION" val="3.0"/>
  <p:tag name="KSO_WM_DIAGRAM_MAX_ITEMCNT" val="3"/>
  <p:tag name="KSO_WM_DIAGRAM_MIN_ITEMCNT" val="1"/>
  <p:tag name="KSO_WM_DIAGRAM_VIRTUALLY_FRAME" val="{&quot;height&quot;:356.11614990234375,&quot;left&quot;:488.6672440944882,&quot;top&quot;:123.90188567874938,&quot;width&quot;:395.6512598425197}"/>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VALUE" val="19"/>
  <p:tag name="KSO_WM_BEAUTIFY_FLAG" val="#wm#"/>
  <p:tag name="KSO_WM_UNIT_TEXT_FILL_FORE_SCHEMECOLOR_INDEX" val="1"/>
  <p:tag name="KSO_WM_UNIT_TEXT_FILL_TYPE" val="1"/>
  <p:tag name="KSO_WM_UNIT_PRESET_TEXT" val="此处添加项标题"/>
  <p:tag name="KSO_WM_UNIT_TEXT_TYPE" val="1"/>
</p:tagLst>
</file>

<file path=ppt/tags/tag317.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1_1"/>
  <p:tag name="KSO_WM_UNIT_ID" val="diagram20233658_2*l_h_i*1_1_1"/>
  <p:tag name="KSO_WM_TEMPLATE_CATEGORY" val="diagram"/>
  <p:tag name="KSO_WM_TEMPLATE_INDEX" val="20233658"/>
  <p:tag name="KSO_WM_UNIT_LAYERLEVEL" val="1_1_1"/>
  <p:tag name="KSO_WM_TAG_VERSION" val="3.0"/>
  <p:tag name="KSO_WM_DIAGRAM_MAX_ITEMCNT" val="3"/>
  <p:tag name="KSO_WM_DIAGRAM_MIN_ITEMCNT" val="1"/>
  <p:tag name="KSO_WM_DIAGRAM_VIRTUALLY_FRAME" val="{&quot;height&quot;:356.11614990234375,&quot;left&quot;:488.6672440944882,&quot;top&quot;:123.90188567874938,&quot;width&quot;:395.6512598425197}"/>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FILL_TYPE" val="1"/>
  <p:tag name="KSO_WM_UNIT_FILL_FORE_SCHEMECOLOR_INDEX" val="5"/>
  <p:tag name="KSO_WM_UNIT_FILL_FORE_SCHEMECOLOR_INDEX_BRIGHTNESS" val="0"/>
</p:tagLst>
</file>

<file path=ppt/tags/tag318.xml><?xml version="1.0" encoding="utf-8"?>
<p:tagLst xmlns:p="http://schemas.openxmlformats.org/presentationml/2006/main">
  <p:tag name="KSO_WM_DIAGRAM_VERSION" val="3"/>
  <p:tag name="KSO_WM_DIAGRAM_COLOR_TRICK" val="1"/>
  <p:tag name="KSO_WM_DIAGRAM_COLOR_TEXT_CAN_REMOVE" val="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20233658_2*l_h_f*1_2_1"/>
  <p:tag name="KSO_WM_TEMPLATE_CATEGORY" val="diagram"/>
  <p:tag name="KSO_WM_TEMPLATE_INDEX" val="20233658"/>
  <p:tag name="KSO_WM_UNIT_LAYERLEVEL" val="1_1_1"/>
  <p:tag name="KSO_WM_TAG_VERSION" val="3.0"/>
  <p:tag name="KSO_WM_UNIT_VALUE" val="100"/>
  <p:tag name="KSO_WM_DIAGRAM_MAX_ITEMCNT" val="3"/>
  <p:tag name="KSO_WM_DIAGRAM_MIN_ITEMCNT" val="1"/>
  <p:tag name="KSO_WM_DIAGRAM_VIRTUALLY_FRAME" val="{&quot;height&quot;:356.11614990234375,&quot;left&quot;:488.6672440944882,&quot;top&quot;:123.90188567874938,&quot;width&quot;:395.6512598425197}"/>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TEXT_FILL_FORE_SCHEMECOLOR_INDEX" val="1"/>
  <p:tag name="KSO_WM_UNIT_TEXT_FILL_TYPE" val="1"/>
  <p:tag name="KSO_WM_UNIT_PRESET_TEXT" val="单击添加文本具体内容，简明地阐述您观点根据需要可酌情增减文字，以便观者准确理解您传达的思想。单击添加文本具体内容，简明扼要地阐述您观点根据需要酌情增减文字，以便观者准确理解。"/>
  <p:tag name="KSO_WM_UNIT_TEXT_TYPE" val="1"/>
</p:tagLst>
</file>

<file path=ppt/tags/tag319.xml><?xml version="1.0" encoding="utf-8"?>
<p:tagLst xmlns:p="http://schemas.openxmlformats.org/presentationml/2006/main">
  <p:tag name="KSO_WM_DIAGRAM_VERSION" val="3"/>
  <p:tag name="KSO_WM_DIAGRAM_COLOR_TRICK" val="1"/>
  <p:tag name="KSO_WM_DIAGRAM_COLOR_TEXT_CAN_REMOVE" val="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2_1"/>
  <p:tag name="KSO_WM_UNIT_ID" val="diagram20233658_2*l_h_a*1_2_1"/>
  <p:tag name="KSO_WM_TEMPLATE_CATEGORY" val="diagram"/>
  <p:tag name="KSO_WM_TEMPLATE_INDEX" val="20233658"/>
  <p:tag name="KSO_WM_UNIT_LAYERLEVEL" val="1_1_1"/>
  <p:tag name="KSO_WM_TAG_VERSION" val="3.0"/>
  <p:tag name="KSO_WM_DIAGRAM_MAX_ITEMCNT" val="3"/>
  <p:tag name="KSO_WM_DIAGRAM_MIN_ITEMCNT" val="1"/>
  <p:tag name="KSO_WM_DIAGRAM_VIRTUALLY_FRAME" val="{&quot;height&quot;:356.11614990234375,&quot;left&quot;:488.6672440944882,&quot;top&quot;:123.90188567874938,&quot;width&quot;:395.6512598425197}"/>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VALUE" val="19"/>
  <p:tag name="KSO_WM_BEAUTIFY_FLAG" val="#wm#"/>
  <p:tag name="KSO_WM_UNIT_TEXT_FILL_FORE_SCHEMECOLOR_INDEX" val="1"/>
  <p:tag name="KSO_WM_UNIT_TEXT_FILL_TYPE" val="1"/>
  <p:tag name="KSO_WM_UNIT_PRESET_TEXT" val="此处添加项标题"/>
  <p:tag name="KSO_WM_UNIT_TEXT_TYPE" val="1"/>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320.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2_1"/>
  <p:tag name="KSO_WM_UNIT_ID" val="diagram20233658_2*l_h_i*1_2_1"/>
  <p:tag name="KSO_WM_TEMPLATE_CATEGORY" val="diagram"/>
  <p:tag name="KSO_WM_TEMPLATE_INDEX" val="20233658"/>
  <p:tag name="KSO_WM_UNIT_LAYERLEVEL" val="1_1_1"/>
  <p:tag name="KSO_WM_TAG_VERSION" val="3.0"/>
  <p:tag name="KSO_WM_DIAGRAM_MAX_ITEMCNT" val="3"/>
  <p:tag name="KSO_WM_DIAGRAM_MIN_ITEMCNT" val="1"/>
  <p:tag name="KSO_WM_DIAGRAM_VIRTUALLY_FRAME" val="{&quot;height&quot;:356.11614990234375,&quot;left&quot;:488.6672440944882,&quot;top&quot;:123.90188567874938,&quot;width&quot;:395.6512598425197}"/>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FILL_TYPE" val="1"/>
  <p:tag name="KSO_WM_UNIT_FILL_FORE_SCHEMECOLOR_INDEX" val="5"/>
  <p:tag name="KSO_WM_UNIT_FILL_FORE_SCHEMECOLOR_INDEX_BRIGHTNESS" val="0"/>
</p:tagLst>
</file>

<file path=ppt/tags/tag321.xml><?xml version="1.0" encoding="utf-8"?>
<p:tagLst xmlns:p="http://schemas.openxmlformats.org/presentationml/2006/main">
  <p:tag name="KSO_WM_TEMPLATE_MASTER_TYPE" val="0"/>
  <p:tag name="KSO_WM_TEMPLATE_COLOR_TYPE" val="0"/>
  <p:tag name="KSO_WM_BEAUTIFY_FLAG" val="#wm#"/>
  <p:tag name="KSO_WM_TEMPLATE_CATEGORY" val="custom"/>
  <p:tag name="KSO_WM_SLIDE_TYPE" val="text"/>
  <p:tag name="KSO_WM_SLIDE_SUBTYPE" val="picTxt"/>
  <p:tag name="KSO_WM_SLIDE_SIZE" val="381.641*348.251"/>
  <p:tag name="KSO_WM_SLIDE_POSITION" val="495.635*131.733"/>
  <p:tag name="KSO_WM_SLIDE_LAYOUT" val="a_l"/>
  <p:tag name="KSO_WM_SLIDE_LAYOUT_CNT" val="1_1"/>
  <p:tag name="KSO_WM_SPECIAL_SOURCE" val="bdnull"/>
  <p:tag name="KSO_WM_DIAGRAM_GROUP_CODE" val="l1-1"/>
  <p:tag name="KSO_WM_SLIDE_DIAGTYPE" val="l"/>
  <p:tag name="KSO_WM_TEMPLATE_INDEX" val="20233212"/>
  <p:tag name="KSO_WM_TEMPLATE_SUBCATEGORY" val="0"/>
  <p:tag name="KSO_WM_SLIDE_INDEX" val="1"/>
  <p:tag name="KSO_WM_TAG_VERSION" val="3.0"/>
  <p:tag name="KSO_WM_SLIDE_ID" val="custom20233212_1"/>
  <p:tag name="KSO_WM_SLIDE_ITEM_CNT" val="3"/>
  <p:tag name="CP_OUTLINE_TITLE" val="图书相关功能设计"/>
  <p:tag name="CP_OUTLINE_TYPE" val="pt_text"/>
</p:tagLst>
</file>

<file path=ppt/tags/tag3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custom20231754_1*i*1"/>
  <p:tag name="KSO_WM_TEMPLATE_CATEGORY" val="custom"/>
  <p:tag name="KSO_WM_TEMPLATE_INDEX" val="20231754"/>
  <p:tag name="KSO_WM_UNIT_LAYERLEVEL" val="1"/>
  <p:tag name="KSO_WM_TAG_VERSION" val="3.0"/>
  <p:tag name="KSO_WM_BEAUTIFY_FLAG" val="#wm#"/>
  <p:tag name="KSO_WM_UNIT_TEXT_FILL_FORE_SCHEMECOLOR_INDEX" val="2"/>
  <p:tag name="KSO_WM_UNIT_TEXT_FILL_TYPE" val="1"/>
  <p:tag name="KSO_WM_UNIT_USESOURCEFORMAT_APPLY" val="1"/>
  <p:tag name="KSO_WM_UNIT_FILL_FORE_SCHEMECOLOR_INDEX" val="13"/>
  <p:tag name="KSO_WM_UNIT_FILL_TYPE" val="1"/>
</p:tagLst>
</file>

<file path=ppt/tags/tag323.xml><?xml version="1.0" encoding="utf-8"?>
<p:tagLst xmlns:p="http://schemas.openxmlformats.org/presentationml/2006/main">
  <p:tag name="KSO_WM_UNIT_VALUE" val="1904*1785"/>
  <p:tag name="KSO_WM_UNIT_HIGHLIGHT" val="0"/>
  <p:tag name="KSO_WM_UNIT_COMPATIBLE" val="0"/>
  <p:tag name="KSO_WM_UNIT_DIAGRAM_ISNUMVISUAL" val="0"/>
  <p:tag name="KSO_WM_UNIT_DIAGRAM_ISREFERUNIT" val="0"/>
  <p:tag name="KSO_WM_UNIT_TYPE" val="d"/>
  <p:tag name="KSO_WM_UNIT_INDEX" val="1"/>
  <p:tag name="KSO_WM_UNIT_ID" val="custom20231754_1*d*1"/>
  <p:tag name="KSO_WM_TEMPLATE_CATEGORY" val="custom"/>
  <p:tag name="KSO_WM_TEMPLATE_INDEX" val="20231754"/>
  <p:tag name="KSO_WM_UNIT_LAYERLEVEL" val="1"/>
  <p:tag name="KSO_WM_TAG_VERSION" val="3.0"/>
  <p:tag name="KSO_WM_BEAUTIFY_FLAG" val="#wm#"/>
  <p:tag name="KSO_WM_UNIT_USESOURCEFORMAT_APPLY" val="1"/>
  <p:tag name="KSO_WM_UNIT_LINE_FORE_SCHEMECOLOR_INDEX" val="1"/>
  <p:tag name="KSO_WM_UNIT_LINE_FILL_TYPE" val="2"/>
  <p:tag name="KSO_WM_UNIT_PICTURE_SUBTYPE" val="a"/>
  <p:tag name="MH_PIC_SOURCE_TYPE" val="generate_slide_ai*VCG41N1303845548*gallery_gallery_ai_v2.0.6_ONLINE*e08278b57b671150169a2662d96f2658-slide-20"/>
</p:tagLst>
</file>

<file path=ppt/tags/tag324.xml><?xml version="1.0" encoding="utf-8"?>
<p:tagLst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UNIT_TYPE" val="a"/>
  <p:tag name="KSO_WM_UNIT_INDEX" val="1"/>
  <p:tag name="KSO_WM_TEMPLATE_CATEGORY" val="custom"/>
  <p:tag name="KSO_WM_UNIT_LAYERLEVEL" val="1"/>
  <p:tag name="KSO_WM_TAG_VERSION" val="3.0"/>
  <p:tag name="KSO_WM_BEAUTIFY_FLAG" val="#wm#"/>
  <p:tag name="KSO_WM_UNIT_VALUE" val="18"/>
  <p:tag name="KSO_WM_UNIT_TEXT_FILL_FORE_SCHEMECOLOR_INDEX" val="13"/>
  <p:tag name="KSO_WM_UNIT_TEXT_FILL_TYPE" val="1"/>
  <p:tag name="KSO_WM_UNIT_USESOURCEFORMAT_APPLY" val="1"/>
  <p:tag name="KSO_WM_TEMPLATE_INDEX" val="20231754"/>
  <p:tag name="KSO_WM_UNIT_ID" val="custom20231754_1*a*1"/>
  <p:tag name="KSO_WM_UNIT_TEXT_TYPE" val="1"/>
  <p:tag name="KSO_WM_UNIT_PRESET_TEXT" val="单击此处&#10;添加项标题"/>
</p:tagLst>
</file>

<file path=ppt/tags/tag3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custom20231754_1*i*2"/>
  <p:tag name="KSO_WM_TEMPLATE_CATEGORY" val="custom"/>
  <p:tag name="KSO_WM_TEMPLATE_INDEX" val="20231754"/>
  <p:tag name="KSO_WM_UNIT_LAYERLEVEL" val="1"/>
  <p:tag name="KSO_WM_TAG_VERSION" val="3.0"/>
  <p:tag name="KSO_WM_DIAGRAM_VERSION" val="3"/>
  <p:tag name="KSO_WM_DIAGRAM_COLOR_TRICK" val="1"/>
  <p:tag name="KSO_WM_DIAGRAM_COLOR_TEXT_CAN_REMOVE" val="n"/>
  <p:tag name="KSO_WM_DIAGRAM_MAX_ITEMCNT" val="3"/>
  <p:tag name="KSO_WM_DIAGRAM_MIN_ITEMCNT" val="1"/>
  <p:tag name="KSO_WM_DIAGRAM_VIRTUALLY_FRAME" val="{&quot;height&quot;:210.07504089595767,&quot;left&quot;:93.29999389648438,&quot;top&quot;:275.49999847412107,&quot;width&quot;:797.7000122070312}"/>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FILL_TYPE" val="1"/>
  <p:tag name="KSO_WM_UNIT_FILL_FORE_SCHEMECOLOR_INDEX" val="5"/>
  <p:tag name="KSO_WM_UNIT_FILL_FORE_SCHEMECOLOR_INDEX_BRIGHTNESS" val="0"/>
  <p:tag name="KSO_WM_UNIT_TEXT_FILL_FORE_SCHEMECOLOR_INDEX_BRIGHTNESS" val="0"/>
  <p:tag name="KSO_WM_UNIT_TEXT_FILL_FORE_SCHEMECOLOR_INDEX" val="2"/>
  <p:tag name="KSO_WM_UNIT_TEXT_FILL_TYPE" val="1"/>
  <p:tag name="KSO_WM_UNIT_USESOURCEFORMAT_APPLY" val="1"/>
</p:tagLst>
</file>

<file path=ppt/tags/tag326.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c_f"/>
  <p:tag name="KSO_WM_UNIT_INDEX" val="1_1"/>
  <p:tag name="KSO_WM_UNIT_ID" val="custom20231754_1*c_f*1_1"/>
  <p:tag name="KSO_WM_TEMPLATE_CATEGORY" val="custom"/>
  <p:tag name="KSO_WM_TEMPLATE_INDEX" val="20231754"/>
  <p:tag name="KSO_WM_UNIT_LAYERLEVEL" val="1_1"/>
  <p:tag name="KSO_WM_TAG_VERSION" val="3.0"/>
  <p:tag name="KSO_WM_UNIT_TEXT_FILL_FORE_SCHEMECOLOR_INDEX_BRIGHTNESS" val="0.15"/>
  <p:tag name="KSO_WM_DIAGRAM_VERSION" val="3"/>
  <p:tag name="KSO_WM_DIAGRAM_COLOR_TRICK" val="1"/>
  <p:tag name="KSO_WM_DIAGRAM_COLOR_TEXT_CAN_REMOVE" val="n"/>
  <p:tag name="KSO_WM_DIAGRAM_MAX_ITEMCNT" val="3"/>
  <p:tag name="KSO_WM_DIAGRAM_MIN_ITEMCNT" val="1"/>
  <p:tag name="KSO_WM_DIAGRAM_VIRTUALLY_FRAME" val="{&quot;height&quot;:210.07504089595767,&quot;left&quot;:93.29999389648438,&quot;top&quot;:275.49999847412107,&quot;width&quot;:797.700012207031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TYPE" val="1"/>
  <p:tag name="KSO_WM_UNIT_TEXT_TYPE" val="1"/>
  <p:tag name="KSO_WM_BEAUTIFY_FLAG" val="#wm#"/>
  <p:tag name="KSO_WM_UNIT_USESOURCEFORMAT_APPLY" val="1"/>
  <p:tag name="KSO_WM_UNIT_TEXT_LAYER_COUNT" val="1"/>
  <p:tag name="KSO_WM_UNIT_PRESET_TEXT" val="单击此处输入你的项正文，文字是您思想的提炼，请尽量言简意赅的阐述观点。单击此处输入你的项正文，文字是您思想的提炼。单击此处输入你的项正文，文字是您思想的提炼，请尽量言简意赅的阐述观点。单击此处输入你的项正文，文字是您思想的提炼。"/>
</p:tagLst>
</file>

<file path=ppt/tags/tag327.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c_a"/>
  <p:tag name="KSO_WM_UNIT_INDEX" val="1_1"/>
  <p:tag name="KSO_WM_UNIT_ID" val="custom20231754_1*c_a*1_1"/>
  <p:tag name="KSO_WM_TEMPLATE_CATEGORY" val="custom"/>
  <p:tag name="KSO_WM_TEMPLATE_INDEX" val="20231754"/>
  <p:tag name="KSO_WM_UNIT_LAYERLEVEL" val="1_1"/>
  <p:tag name="KSO_WM_TAG_VERSION" val="3.0"/>
  <p:tag name="KSO_WM_UNIT_TEXT_FILL_FORE_SCHEMECOLOR_INDEX_BRIGHTNESS" val="0.15"/>
  <p:tag name="KSO_WM_DIAGRAM_VERSION" val="3"/>
  <p:tag name="KSO_WM_DIAGRAM_COLOR_TRICK" val="1"/>
  <p:tag name="KSO_WM_DIAGRAM_COLOR_TEXT_CAN_REMOVE" val="n"/>
  <p:tag name="KSO_WM_DIAGRAM_MAX_ITEMCNT" val="3"/>
  <p:tag name="KSO_WM_DIAGRAM_MIN_ITEMCNT" val="1"/>
  <p:tag name="KSO_WM_DIAGRAM_VIRTUALLY_FRAME" val="{&quot;height&quot;:210.07504089595767,&quot;left&quot;:93.29999389648438,&quot;top&quot;:275.49999847412107,&quot;width&quot;:797.700012207031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TYPE" val="1"/>
  <p:tag name="KSO_WM_UNIT_TEXT_TYPE" val="1"/>
  <p:tag name="KSO_WM_BEAUTIFY_FLAG" val="#wm#"/>
  <p:tag name="KSO_WM_UNIT_USESOURCEFORMAT_APPLY" val="1"/>
  <p:tag name="KSO_WM_UNIT_PRESET_TEXT" val="单击添加标题"/>
</p:tagLst>
</file>

<file path=ppt/tags/tag328.xml><?xml version="1.0" encoding="utf-8"?>
<p:tagLst xmlns:p="http://schemas.openxmlformats.org/presentationml/2006/main">
  <p:tag name="KSO_WM_TEMPLATE_MASTER_TYPE" val="0"/>
  <p:tag name="KSO_WM_TEMPLATE_COLOR_TYPE" val="0"/>
  <p:tag name="KSO_WM_BEAUTIFY_FLAG" val="#wm#"/>
  <p:tag name="KSO_WM_TEMPLATE_CATEGORY" val="custom"/>
  <p:tag name="KSO_WM_SLIDE_TYPE" val="text"/>
  <p:tag name="KSO_WM_SLIDE_SUBTYPE" val="picTxt"/>
  <p:tag name="KSO_WM_SLIDE_SIZE" val="725.25*111.35"/>
  <p:tag name="KSO_WM_SLIDE_POSITION" val="129.55*350.125"/>
  <p:tag name="KSO_WM_SLIDE_LAYOUT" val="a_d_c"/>
  <p:tag name="KSO_WM_SLIDE_LAYOUT_CNT" val="1_1_1"/>
  <p:tag name="KSO_WM_SPECIAL_SOURCE" val="bdnull"/>
  <p:tag name="KSO_WM_TEMPLATE_INDEX" val="20231754"/>
  <p:tag name="KSO_WM_TEMPLATE_SUBCATEGORY" val="0"/>
  <p:tag name="KSO_WM_SLIDE_INDEX" val="1"/>
  <p:tag name="KSO_WM_TAG_VERSION" val="3.0"/>
  <p:tag name="KSO_WM_SLIDE_ID" val="custom20231754_1"/>
  <p:tag name="KSO_WM_SLIDE_ITEM_CNT" val="0"/>
  <p:tag name="CP_OUTLINE_TITLE" val="图书相关功能设计"/>
  <p:tag name="CP_OUTLINE_TYPE" val="pt_text"/>
</p:tagLst>
</file>

<file path=ppt/tags/tag329.xml><?xml version="1.0" encoding="utf-8"?>
<p:tagLst xmlns:p="http://schemas.openxmlformats.org/presentationml/2006/main">
  <p:tag name="KSO_WM_UNIT_ISCONTENTSTITLE" val="0"/>
  <p:tag name="KSO_WM_UNIT_ISNUMDGMTITLE" val="0"/>
  <p:tag name="KSO_WM_UNIT_NOCLEAR" val="0"/>
  <p:tag name="KSO_WM_UNIT_VALUE" val="18"/>
  <p:tag name="KSO_WM_UNIT_HIGHLIGHT" val="0"/>
  <p:tag name="KSO_WM_UNIT_COMPATIBLE" val="0"/>
  <p:tag name="KSO_WM_UNIT_DIAGRAM_ISNUMVISUAL" val="0"/>
  <p:tag name="KSO_WM_UNIT_DIAGRAM_ISREFERUNIT" val="0"/>
  <p:tag name="KSO_WM_UNIT_TYPE" val="a"/>
  <p:tag name="KSO_WM_UNIT_INDEX" val="1"/>
  <p:tag name="KSO_WM_TEMPLATE_CATEGORY" val="custom"/>
  <p:tag name="KSO_WM_UNIT_LAYERLEVEL" val="1"/>
  <p:tag name="KSO_WM_TAG_VERSION" val="3.0"/>
  <p:tag name="KSO_WM_BEAUTIFY_FLAG" val="#wm#"/>
  <p:tag name="KSO_WM_TEMPLATE_INDEX" val="20233154"/>
  <p:tag name="KSO_WM_UNIT_ID" val="custom20233154_1*a*1"/>
  <p:tag name="KSO_WM_UNIT_TEXT_TYPE" val="1"/>
  <p:tag name="KSO_WM_UNIT_PRESET_TEXT" val="单击此处&#10;添加标题内容"/>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3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custom20233154_1*i*1"/>
  <p:tag name="KSO_WM_TEMPLATE_CATEGORY" val="custom"/>
  <p:tag name="KSO_WM_TEMPLATE_INDEX" val="20233154"/>
  <p:tag name="KSO_WM_UNIT_LAYERLEVEL" val="1"/>
  <p:tag name="KSO_WM_TAG_VERSION" val="3.0"/>
  <p:tag name="KSO_WM_BEAUTIFY_FLAG" val="#wm#"/>
</p:tagLst>
</file>

<file path=ppt/tags/tag3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custom20233154_1*i*2"/>
  <p:tag name="KSO_WM_TEMPLATE_CATEGORY" val="custom"/>
  <p:tag name="KSO_WM_TEMPLATE_INDEX" val="20233154"/>
  <p:tag name="KSO_WM_UNIT_LAYERLEVEL" val="1"/>
  <p:tag name="KSO_WM_TAG_VERSION" val="3.0"/>
  <p:tag name="KSO_WM_BEAUTIFY_FLAG" val="#wm#"/>
</p:tagLst>
</file>

<file path=ppt/tags/tag332.xml><?xml version="1.0" encoding="utf-8"?>
<p:tagLst xmlns:p="http://schemas.openxmlformats.org/presentationml/2006/main">
  <p:tag name="KSO_WM_UNIT_VALUE" val="1445*1445"/>
  <p:tag name="KSO_WM_UNIT_HIGHLIGHT" val="0"/>
  <p:tag name="KSO_WM_UNIT_COMPATIBLE" val="0"/>
  <p:tag name="KSO_WM_UNIT_DIAGRAM_ISNUMVISUAL" val="0"/>
  <p:tag name="KSO_WM_UNIT_DIAGRAM_ISREFERUNIT" val="0"/>
  <p:tag name="KSO_WM_UNIT_TYPE" val="d"/>
  <p:tag name="KSO_WM_UNIT_INDEX" val="1"/>
  <p:tag name="KSO_WM_UNIT_ID" val="custom20233154_1*d*1"/>
  <p:tag name="KSO_WM_TEMPLATE_CATEGORY" val="custom"/>
  <p:tag name="KSO_WM_TEMPLATE_INDEX" val="20233154"/>
  <p:tag name="KSO_WM_UNIT_LAYERLEVEL" val="1"/>
  <p:tag name="KSO_WM_TAG_VERSION" val="3.0"/>
  <p:tag name="KSO_WM_BEAUTIFY_FLAG" val="#wm#"/>
  <p:tag name="KSO_WM_UNIT_PICTURE_SUBTYPE" val="b"/>
  <p:tag name="MH_PIC_SOURCE_TYPE" val="generate_slide_ai*VCG41N1406563822*gallery_gallery_ai_v2.0.6_ONLINE*e08278b57b671150169a2662d96f2658-slide-21"/>
</p:tagLst>
</file>

<file path=ppt/tags/tag333.xml><?xml version="1.0" encoding="utf-8"?>
<p:tagLst xmlns:p="http://schemas.openxmlformats.org/presentationml/2006/main">
  <p:tag name="KSO_WM_UNIT_ISCONTENTSTITLE" val="0"/>
  <p:tag name="KSO_WM_UNIT_ISNUMDGMTITLE" val="0"/>
  <p:tag name="KSO_WM_UNIT_NOCLEAR" val="0"/>
  <p:tag name="KSO_WM_UNIT_VALUE" val="6"/>
  <p:tag name="KSO_WM_UNIT_HIGHLIGHT" val="0"/>
  <p:tag name="KSO_WM_UNIT_COMPATIBLE" val="0"/>
  <p:tag name="KSO_WM_UNIT_DIAGRAM_ISNUMVISUAL" val="0"/>
  <p:tag name="KSO_WM_UNIT_DIAGRAM_ISREFERUNIT" val="0"/>
  <p:tag name="KSO_WM_UNIT_TYPE" val="c_a"/>
  <p:tag name="KSO_WM_UNIT_INDEX" val="1_1"/>
  <p:tag name="KSO_WM_UNIT_ID" val="custom20233154_1*c_a*1_1"/>
  <p:tag name="KSO_WM_TEMPLATE_CATEGORY" val="custom"/>
  <p:tag name="KSO_WM_TEMPLATE_INDEX" val="20233154"/>
  <p:tag name="KSO_WM_UNIT_LAYERLEVEL" val="1_1"/>
  <p:tag name="KSO_WM_TAG_VERSION" val="3.0"/>
  <p:tag name="KSO_WM_DIAGRAM_MAX_ITEMCNT" val="4"/>
  <p:tag name="KSO_WM_DIAGRAM_MIN_ITEMCNT" val="1"/>
  <p:tag name="KSO_WM_DIAGRAM_VIRTUALLY_FRAME" val="{&quot;height&quot;:369.20001220703125,&quot;left&quot;:110.475,&quot;top&quot;:163.09999389648436,&quot;width&quot;:269}"/>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 name="KSO_WM_DIAGRAM_VERSION" val="3"/>
  <p:tag name="KSO_WM_DIAGRAM_COLOR_TRICK" val="1"/>
  <p:tag name="KSO_WM_DIAGRAM_COLOR_TEXT_CAN_REMOVE" val="n"/>
  <p:tag name="KSO_WM_UNIT_TEXT_FILL_TYPE" val="1"/>
  <p:tag name="KSO_WM_UNIT_TEXT_TYPE" val="1"/>
  <p:tag name="KSO_WM_UNIT_FILL_TYPE" val="1"/>
  <p:tag name="KSO_WM_UNIT_FILL_FORE_SCHEMECOLOR_INDEX" val="5"/>
  <p:tag name="KSO_WM_UNIT_FILL_FORE_SCHEMECOLOR_INDEX_BRIGHTNESS" val="0"/>
  <p:tag name="KSO_WM_BEAUTIFY_FLAG" val="#wm#"/>
  <p:tag name="KSO_WM_UNIT_PRESET_TEXT" val="此处添加项标题"/>
</p:tagLst>
</file>

<file path=ppt/tags/tag334.xml><?xml version="1.0" encoding="utf-8"?>
<p:tagLst xmlns:p="http://schemas.openxmlformats.org/presentationml/2006/main">
  <p:tag name="KSO_WM_DIAGRAM_VERSION" val="3"/>
  <p:tag name="KSO_WM_DIAGRAM_COLOR_TRICK" val="1"/>
  <p:tag name="KSO_WM_DIAGRAM_COLOR_TEXT_CAN_REMOVE" val="n"/>
  <p:tag name="KSO_WM_UNIT_SUBTYPE" val="a"/>
  <p:tag name="KSO_WM_UNIT_NOCLEAR" val="0"/>
  <p:tag name="KSO_WM_UNIT_VALUE" val="170"/>
  <p:tag name="KSO_WM_UNIT_HIGHLIGHT" val="0"/>
  <p:tag name="KSO_WM_UNIT_COMPATIBLE" val="0"/>
  <p:tag name="KSO_WM_UNIT_DIAGRAM_ISNUMVISUAL" val="0"/>
  <p:tag name="KSO_WM_UNIT_DIAGRAM_ISREFERUNIT" val="0"/>
  <p:tag name="KSO_WM_UNIT_TYPE" val="c_f"/>
  <p:tag name="KSO_WM_UNIT_INDEX" val="1_1"/>
  <p:tag name="KSO_WM_UNIT_ID" val="custom20233154_1*c_f*1_1"/>
  <p:tag name="KSO_WM_TEMPLATE_CATEGORY" val="custom"/>
  <p:tag name="KSO_WM_TEMPLATE_INDEX" val="20233154"/>
  <p:tag name="KSO_WM_UNIT_LAYERLEVEL" val="1_1"/>
  <p:tag name="KSO_WM_TAG_VERSION" val="3.0"/>
  <p:tag name="KSO_WM_DIAGRAM_MAX_ITEMCNT" val="2"/>
  <p:tag name="KSO_WM_DIAGRAM_MIN_ITEMCNT" val="1"/>
  <p:tag name="KSO_WM_DIAGRAM_VIRTUALLY_FRAME" val="{&quot;height&quot;:330.76141357421875,&quot;left&quot;:111.75,&quot;top&quot;:224.09094675619772,&quot;width&quot;:790.4}"/>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UNIT_TEXT_FILL_FORE_SCHEMECOLOR_INDEX" val="1"/>
  <p:tag name="KSO_WM_UNIT_TEXT_FILL_TYPE" val="1"/>
  <p:tag name="KSO_WM_UNIT_TEXT_LAYER_COUNT" val="1"/>
  <p:tag name="KSO_WM_BEAUTIFY_FLAG" val="#wm#"/>
  <p:tag name="KSO_WM_UNIT_PRESET_TEXT" val="单击此处添加文本具体内容，简明扼要地闻述您的观点根据需要可酌情增减文字，以便观者准确理解您传达的思想单击此处添加交本内容，简明扼要地阐述您的观点，根据需要可酌情增减文字，以便观者准确理解您传达的思想。单击此处添加文本"/>
</p:tagLst>
</file>

<file path=ppt/tags/tag335.xml><?xml version="1.0" encoding="utf-8"?>
<p:tagLst xmlns:p="http://schemas.openxmlformats.org/presentationml/2006/main">
  <p:tag name="KSO_WM_BEAUTIFY_FLAG" val="#wm#"/>
  <p:tag name="KSO_WM_TEMPLATE_CATEGORY" val="custom"/>
  <p:tag name="KSO_WM_TEMPLATE_MASTER_TYPE" val="0"/>
  <p:tag name="KSO_WM_TEMPLATE_COLOR_TYPE" val="0"/>
  <p:tag name="KSO_WM_SLIDE_LAYOUT" val="a_d_c"/>
  <p:tag name="KSO_WM_SLIDE_LAYOUT_CNT" val="1_1_1"/>
  <p:tag name="KSO_WM_SLIDE_TYPE" val="text"/>
  <p:tag name="KSO_WM_SLIDE_SUBTYPE" val="picTxt"/>
  <p:tag name="KSO_WM_SLIDE_SIZE" val="266.45*153.45"/>
  <p:tag name="KSO_WM_SLIDE_POSITION" val="111.75*273.5"/>
  <p:tag name="KSO_WM_TEMPLATE_INDEX" val="20233154"/>
  <p:tag name="KSO_WM_TEMPLATE_SUBCATEGORY" val="0"/>
  <p:tag name="KSO_WM_SLIDE_INDEX" val="1"/>
  <p:tag name="KSO_WM_TAG_VERSION" val="3.0"/>
  <p:tag name="KSO_WM_SLIDE_ID" val="custom20233154_1"/>
  <p:tag name="KSO_WM_SLIDE_ITEM_CNT" val="0"/>
  <p:tag name="CP_OUTLINE_TITLE" val="图书相关功能设计"/>
  <p:tag name="CP_OUTLINE_TYPE" val="pt_text"/>
</p:tagLst>
</file>

<file path=ppt/tags/tag336.xml><?xml version="1.0" encoding="utf-8"?>
<p:tagLst xmlns:p="http://schemas.openxmlformats.org/presentationml/2006/main">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diagram20233184_2*a*1"/>
  <p:tag name="KSO_WM_TEMPLATE_CATEGORY" val="diagram"/>
  <p:tag name="KSO_WM_TEMPLATE_INDEX" val="20233184"/>
  <p:tag name="KSO_WM_UNIT_LAYERLEVEL" val="1"/>
  <p:tag name="KSO_WM_TAG_VERSION" val="3.0"/>
  <p:tag name="KSO_WM_BEAUTIFY_FLAG" val="#wm#"/>
  <p:tag name="KSO_WM_DIAGRAM_GROUP_CODE" val="l1-1"/>
  <p:tag name="KSO_WM_UNIT_TEXT_TYPE" val="1"/>
  <p:tag name="KSO_WM_UNIT_PRESET_TEXT" val="单击此处添加标题"/>
</p:tagLst>
</file>

<file path=ppt/tags/tag337.xml><?xml version="1.0" encoding="utf-8"?>
<p:tagLst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33184_1*l_h_f*1_1_1"/>
  <p:tag name="KSO_WM_TEMPLATE_CATEGORY" val="diagram"/>
  <p:tag name="KSO_WM_TEMPLATE_INDEX" val="20233184"/>
  <p:tag name="KSO_WM_UNIT_LAYERLEVEL" val="1_1_1"/>
  <p:tag name="KSO_WM_TAG_VERSION" val="3.0"/>
  <p:tag name="KSO_WM_DIAGRAM_MAX_ITEMCNT" val="6"/>
  <p:tag name="KSO_WM_DIAGRAM_MIN_ITEMCNT" val="2"/>
  <p:tag name="KSO_WM_DIAGRAM_VIRTUALLY_FRAME" val="{&quot;height&quot;:326.79998779296875,&quot;width&quot;:558.758605957031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VALUE" val="165"/>
  <p:tag name="KSO_WM_DIAGRAM_VERSION" val="3"/>
  <p:tag name="KSO_WM_DIAGRAM_COLOR_TRICK" val="1"/>
  <p:tag name="KSO_WM_DIAGRAM_COLOR_TEXT_CAN_REMOVE" val="n"/>
  <p:tag name="KSO_WM_UNIT_TEXT_TYPE" val="1"/>
  <p:tag name="KSO_WM_BEAUTIFY_FLAG" val="#wm#"/>
  <p:tag name="KSO_WM_UNIT_TEXT_LAYER_COUNT" val="1"/>
  <p:tag name="KSO_WM_UNIT_PRESET_TEXT" val="单击此处添加文本具体内容，简明扼要地阐述您的观点。根据需要可酌情增减文字，以便观者准确地理解您传达的思想。单击此处添加文本具体内容，简明扼要地阐述您的内容观点。"/>
  <p:tag name="KSO_WM_UNIT_TEXT_FILL_FORE_SCHEMECOLOR_INDEX" val="1"/>
  <p:tag name="KSO_WM_UNIT_TEXT_FILL_TYPE" val="1"/>
</p:tagLst>
</file>

<file path=ppt/tags/tag338.xml><?xml version="1.0" encoding="utf-8"?>
<p:tagLst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1_1"/>
  <p:tag name="KSO_WM_UNIT_ID" val="diagram20233184_1*l_h_a*1_1_1"/>
  <p:tag name="KSO_WM_TEMPLATE_CATEGORY" val="diagram"/>
  <p:tag name="KSO_WM_TEMPLATE_INDEX" val="20233184"/>
  <p:tag name="KSO_WM_UNIT_LAYERLEVEL" val="1_1_1"/>
  <p:tag name="KSO_WM_TAG_VERSION" val="3.0"/>
  <p:tag name="KSO_WM_DIAGRAM_MAX_ITEMCNT" val="6"/>
  <p:tag name="KSO_WM_DIAGRAM_MIN_ITEMCNT" val="2"/>
  <p:tag name="KSO_WM_DIAGRAM_VIRTUALLY_FRAME" val="{&quot;height&quot;:326.79998779296875,&quot;width&quot;:558.758605957031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VALUE" val="25"/>
  <p:tag name="KSO_WM_DIAGRAM_VERSION" val="3"/>
  <p:tag name="KSO_WM_DIAGRAM_COLOR_TRICK" val="1"/>
  <p:tag name="KSO_WM_DIAGRAM_COLOR_TEXT_CAN_REMOVE" val="n"/>
  <p:tag name="KSO_WM_UNIT_TEXT_TYPE" val="1"/>
  <p:tag name="KSO_WM_BEAUTIFY_FLAG" val="#wm#"/>
  <p:tag name="KSO_WM_UNIT_PRESET_TEXT" val="此处添加项标题"/>
  <p:tag name="KSO_WM_UNIT_TEXT_FILL_FORE_SCHEMECOLOR_INDEX" val="1"/>
  <p:tag name="KSO_WM_UNIT_TEXT_FILL_TYPE" val="1"/>
</p:tagLst>
</file>

<file path=ppt/tags/tag339.xml><?xml version="1.0" encoding="utf-8"?>
<p:tagLst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20233184_1*l_h_f*1_2_1"/>
  <p:tag name="KSO_WM_TEMPLATE_CATEGORY" val="diagram"/>
  <p:tag name="KSO_WM_TEMPLATE_INDEX" val="20233184"/>
  <p:tag name="KSO_WM_UNIT_LAYERLEVEL" val="1_1_1"/>
  <p:tag name="KSO_WM_TAG_VERSION" val="3.0"/>
  <p:tag name="KSO_WM_DIAGRAM_MAX_ITEMCNT" val="6"/>
  <p:tag name="KSO_WM_DIAGRAM_MIN_ITEMCNT" val="2"/>
  <p:tag name="KSO_WM_DIAGRAM_VIRTUALLY_FRAME" val="{&quot;height&quot;:326.79998779296875,&quot;width&quot;:558.758605957031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VALUE" val="165"/>
  <p:tag name="KSO_WM_DIAGRAM_VERSION" val="3"/>
  <p:tag name="KSO_WM_DIAGRAM_COLOR_TRICK" val="1"/>
  <p:tag name="KSO_WM_DIAGRAM_COLOR_TEXT_CAN_REMOVE" val="n"/>
  <p:tag name="KSO_WM_UNIT_TEXT_TYPE" val="1"/>
  <p:tag name="KSO_WM_BEAUTIFY_FLAG" val="#wm#"/>
  <p:tag name="KSO_WM_UNIT_TEXT_LAYER_COUNT" val="1"/>
  <p:tag name="KSO_WM_UNIT_PRESET_TEXT" val="单击此处添加文本具体内容，简明扼要地阐述您的观点。根据需要可酌情增减文字，以便观者准确地理解您传达的思想。单击此处添加文本具体内容，简明扼要地阐述您的内容观点。"/>
  <p:tag name="KSO_WM_UNIT_TEXT_FILL_FORE_SCHEMECOLOR_INDEX" val="1"/>
  <p:tag name="KSO_WM_UNIT_TEXT_FILL_TYPE" val="1"/>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f*1"/>
  <p:tag name="KSO_WM_UNIT_LAYERLEVEL" val="1"/>
  <p:tag name="KSO_WM_TAG_VERSION" val="3.0"/>
  <p:tag name="KSO_WM_BEAUTIFY_FLAG" val="#wm#"/>
  <p:tag name="KSO_WM_UNIT_SUBTYPE" val="b"/>
  <p:tag name="KSO_WM_UNIT_PRESET_TEXT" val="署名占位符"/>
  <p:tag name="KSO_WM_UNIT_NOCLEAR" val="0"/>
  <p:tag name="KSO_WM_UNIT_VALUE" val="8"/>
  <p:tag name="KSO_WM_UNIT_TYPE" val="f"/>
  <p:tag name="KSO_WM_UNIT_INDEX" val="1"/>
</p:tagLst>
</file>

<file path=ppt/tags/tag340.xml><?xml version="1.0" encoding="utf-8"?>
<p:tagLst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2_1"/>
  <p:tag name="KSO_WM_UNIT_ID" val="diagram20233184_1*l_h_a*1_2_1"/>
  <p:tag name="KSO_WM_TEMPLATE_CATEGORY" val="diagram"/>
  <p:tag name="KSO_WM_TEMPLATE_INDEX" val="20233184"/>
  <p:tag name="KSO_WM_UNIT_LAYERLEVEL" val="1_1_1"/>
  <p:tag name="KSO_WM_TAG_VERSION" val="3.0"/>
  <p:tag name="KSO_WM_DIAGRAM_MAX_ITEMCNT" val="6"/>
  <p:tag name="KSO_WM_DIAGRAM_MIN_ITEMCNT" val="2"/>
  <p:tag name="KSO_WM_DIAGRAM_VIRTUALLY_FRAME" val="{&quot;height&quot;:326.79998779296875,&quot;width&quot;:558.758605957031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VALUE" val="25"/>
  <p:tag name="KSO_WM_DIAGRAM_VERSION" val="3"/>
  <p:tag name="KSO_WM_DIAGRAM_COLOR_TRICK" val="1"/>
  <p:tag name="KSO_WM_DIAGRAM_COLOR_TEXT_CAN_REMOVE" val="n"/>
  <p:tag name="KSO_WM_UNIT_TEXT_TYPE" val="1"/>
  <p:tag name="KSO_WM_BEAUTIFY_FLAG" val="#wm#"/>
  <p:tag name="KSO_WM_UNIT_PRESET_TEXT" val="此处添加项标题"/>
  <p:tag name="KSO_WM_UNIT_TEXT_FILL_FORE_SCHEMECOLOR_INDEX" val="1"/>
  <p:tag name="KSO_WM_UNIT_TEXT_FILL_TYPE" val="1"/>
</p:tagLst>
</file>

<file path=ppt/tags/tag34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33184_1*l_h_x*1_1_1"/>
  <p:tag name="KSO_WM_TEMPLATE_CATEGORY" val="diagram"/>
  <p:tag name="KSO_WM_TEMPLATE_INDEX" val="20233184"/>
  <p:tag name="KSO_WM_UNIT_LAYERLEVEL" val="1_1_1"/>
  <p:tag name="KSO_WM_TAG_VERSION" val="3.0"/>
  <p:tag name="KSO_WM_DIAGRAM_VERSION" val="3"/>
  <p:tag name="KSO_WM_DIAGRAM_COLOR_TRICK" val="1"/>
  <p:tag name="KSO_WM_DIAGRAM_COLOR_TEXT_CAN_REMOVE" val="n"/>
  <p:tag name="KSO_WM_UNIT_VALUE" val="90*90"/>
  <p:tag name="KSO_WM_UNIT_TYPE" val="l_h_x"/>
  <p:tag name="KSO_WM_UNIT_INDEX" val="1_1_1"/>
  <p:tag name="KSO_WM_DIAGRAM_MAX_ITEMCNT" val="6"/>
  <p:tag name="KSO_WM_DIAGRAM_MIN_ITEMCNT" val="2"/>
  <p:tag name="KSO_WM_DIAGRAM_VIRTUALLY_FRAME" val="{&quot;height&quot;:326.79998779296875,&quot;width&quot;:558.7586059570312}"/>
  <p:tag name="KSO_WM_DIAGRAM_COLOR_MATCH_VALUE" val="{&quot;shape&quot;:{&quot;fill&quot;:{&quot;gradient&quot;:[{&quot;brightness&quot;:0,&quot;colorType&quot;:1,&quot;foreColorIndex&quot;:5,&quot;pos&quot;:0,&quot;transparency&quot;:0},{&quot;brightness&quot;:0,&quot;colorType&quot;:1,&quot;foreColorIndex&quot;:5,&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glow&quot;:{},&quot;line&quot;:{},&quot;shadow&quot;:{},&quot;threeD&quot;:{}}}"/>
  <p:tag name="KSO_WM_UNIT_FILL_FORE_SCHEMECOLOR_INDEX" val="5"/>
  <p:tag name="KSO_WM_UNIT_FILL_FORE_SCHEMECOLOR_INDEX_BRIGHTNESS" val="0"/>
  <p:tag name="KSO_WM_BEAUTIFY_FLAG" val="#wm#"/>
</p:tagLst>
</file>

<file path=ppt/tags/tag34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33184_1*l_h_x*1_2_1"/>
  <p:tag name="KSO_WM_TEMPLATE_CATEGORY" val="diagram"/>
  <p:tag name="KSO_WM_TEMPLATE_INDEX" val="20233184"/>
  <p:tag name="KSO_WM_UNIT_LAYERLEVEL" val="1_1_1"/>
  <p:tag name="KSO_WM_TAG_VERSION" val="3.0"/>
  <p:tag name="KSO_WM_DIAGRAM_VERSION" val="3"/>
  <p:tag name="KSO_WM_DIAGRAM_COLOR_TRICK" val="1"/>
  <p:tag name="KSO_WM_DIAGRAM_COLOR_TEXT_CAN_REMOVE" val="n"/>
  <p:tag name="KSO_WM_UNIT_VALUE" val="90*90"/>
  <p:tag name="KSO_WM_UNIT_TYPE" val="l_h_x"/>
  <p:tag name="KSO_WM_UNIT_INDEX" val="1_2_1"/>
  <p:tag name="KSO_WM_DIAGRAM_MAX_ITEMCNT" val="6"/>
  <p:tag name="KSO_WM_DIAGRAM_MIN_ITEMCNT" val="2"/>
  <p:tag name="KSO_WM_DIAGRAM_VIRTUALLY_FRAME" val="{&quot;height&quot;:326.79998779296875,&quot;width&quot;:558.7586059570312}"/>
  <p:tag name="KSO_WM_DIAGRAM_COLOR_MATCH_VALUE" val="{&quot;shape&quot;:{&quot;fill&quot;:{&quot;gradient&quot;:[{&quot;brightness&quot;:0,&quot;colorType&quot;:1,&quot;foreColorIndex&quot;:5,&quot;pos&quot;:0,&quot;transparency&quot;:0},{&quot;brightness&quot;:0,&quot;colorType&quot;:1,&quot;foreColorIndex&quot;:5,&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glow&quot;:{},&quot;line&quot;:{},&quot;shadow&quot;:{},&quot;threeD&quot;:{}}}"/>
  <p:tag name="KSO_WM_UNIT_FILL_FORE_SCHEMECOLOR_INDEX" val="5"/>
  <p:tag name="KSO_WM_UNIT_FILL_FORE_SCHEMECOLOR_INDEX_BRIGHTNESS" val="0"/>
  <p:tag name="KSO_WM_BEAUTIFY_FLAG" val="#wm#"/>
</p:tagLst>
</file>

<file path=ppt/tags/tag343.xml><?xml version="1.0" encoding="utf-8"?>
<p:tagLst xmlns:p="http://schemas.openxmlformats.org/presentationml/2006/main">
  <p:tag name="KSO_WM_SLIDE_ID" val="diagram20233184_2"/>
  <p:tag name="KSO_WM_TEMPLATE_SUBCATEGORY" val="0"/>
  <p:tag name="KSO_WM_TEMPLATE_MASTER_TYPE" val="0"/>
  <p:tag name="KSO_WM_TEMPLATE_COLOR_TYPE" val="0"/>
  <p:tag name="KSO_WM_SLIDE_ITEM_CNT" val="3"/>
  <p:tag name="KSO_WM_SLIDE_INDEX" val="2"/>
  <p:tag name="KSO_WM_TAG_VERSION" val="3.0"/>
  <p:tag name="KSO_WM_BEAUTIFY_FLAG" val="#wm#"/>
  <p:tag name="KSO_WM_TEMPLATE_CATEGORY" val="diagram"/>
  <p:tag name="KSO_WM_TEMPLATE_INDEX" val="20233184"/>
  <p:tag name="KSO_WM_SLIDE_TYPE" val="text"/>
  <p:tag name="KSO_WM_SLIDE_SUBTYPE" val="diag"/>
  <p:tag name="KSO_WM_SLIDE_SIZE" val="543.1*309.7"/>
  <p:tag name="KSO_WM_SLIDE_POSITION" val="206.35*163.4"/>
  <p:tag name="KSO_WM_SLIDE_LAYOUT" val="a_l"/>
  <p:tag name="KSO_WM_SLIDE_LAYOUT_CNT" val="1_1"/>
  <p:tag name="KSO_WM_SPECIAL_SOURCE" val="bdnull"/>
  <p:tag name="KSO_WM_DIAGRAM_GROUP_CODE" val="l1-1"/>
  <p:tag name="KSO_WM_SLIDE_DIAGTYPE" val="l"/>
  <p:tag name="CP_OUTLINE_TITLE" val="其他功能设计"/>
  <p:tag name="CP_OUTLINE_TYPE" val="pt_text"/>
</p:tagLst>
</file>

<file path=ppt/tags/tag3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33299_7*a*1"/>
  <p:tag name="KSO_WM_TEMPLATE_CATEGORY" val="custom"/>
  <p:tag name="KSO_WM_TEMPLATE_INDEX" val="20233299"/>
  <p:tag name="KSO_WM_UNIT_LAYERLEVEL" val="1"/>
  <p:tag name="KSO_WM_TAG_VERSION" val="3.0"/>
  <p:tag name="KSO_WM_BEAUTIFY_FLAG" val="#wm#"/>
  <p:tag name="KSO_WM_UNIT_ISCONTENTSTITLE" val="0"/>
  <p:tag name="KSO_WM_UNIT_ISNUMDGMTITLE" val="0"/>
  <p:tag name="KSO_WM_UNIT_NOCLEAR" val="0"/>
  <p:tag name="KSO_WM_UNIT_VALUE" val="14"/>
  <p:tag name="KSO_WM_UNIT_TYPE" val="a"/>
  <p:tag name="KSO_WM_UNIT_INDEX" val="1"/>
  <p:tag name="KSO_WM_UNIT_PRESET_TEXT" val="添加章节标题"/>
  <p:tag name="KSO_WM_UNIT_TEXT_TYPE" val="1"/>
</p:tagLst>
</file>

<file path=ppt/tags/tag345.xml><?xml version="1.0" encoding="utf-8"?>
<p:tagLst xmlns:p="http://schemas.openxmlformats.org/presentationml/2006/main">
  <p:tag name="KSO_WM_UNIT_HIGHLIGHT" val="0"/>
  <p:tag name="KSO_WM_UNIT_COMPATIBLE" val="1"/>
  <p:tag name="KSO_WM_UNIT_DIAGRAM_ISNUMVISUAL" val="0"/>
  <p:tag name="KSO_WM_UNIT_DIAGRAM_ISREFERUNIT" val="0"/>
  <p:tag name="KSO_WM_UNIT_ID" val="custom20233299_7*e*1"/>
  <p:tag name="KSO_WM_TEMPLATE_CATEGORY" val="custom"/>
  <p:tag name="KSO_WM_TEMPLATE_INDEX" val="20233299"/>
  <p:tag name="KSO_WM_UNIT_LAYERLEVEL" val="1"/>
  <p:tag name="KSO_WM_TAG_VERSION" val="3.0"/>
  <p:tag name="KSO_WM_BEAUTIFY_FLAG" val="#wm#"/>
  <p:tag name="KSO_WM_UNIT_NOCLEAR" val="0"/>
  <p:tag name="KSO_WM_UNIT_VALUE" val="13"/>
  <p:tag name="KSO_WM_UNIT_TYPE" val="e"/>
  <p:tag name="KSO_WM_UNIT_INDEX" val="1"/>
</p:tagLst>
</file>

<file path=ppt/tags/tag346.xml><?xml version="1.0" encoding="utf-8"?>
<p:tagLst xmlns:p="http://schemas.openxmlformats.org/presentationml/2006/main">
  <p:tag name="KSO_WM_SLIDE_ID" val="custom20233299_7"/>
  <p:tag name="KSO_WM_TEMPLATE_SUBCATEGORY" val="29"/>
  <p:tag name="KSO_WM_TEMPLATE_MASTER_TYPE" val="0"/>
  <p:tag name="KSO_WM_TEMPLATE_COLOR_TYPE" val="0"/>
  <p:tag name="KSO_WM_SLIDE_ITEM_CNT" val="0"/>
  <p:tag name="KSO_WM_SLIDE_INDEX" val="7"/>
  <p:tag name="KSO_WM_TAG_VERSION" val="3.0"/>
  <p:tag name="KSO_WM_BEAUTIFY_FLAG" val="#wm#"/>
  <p:tag name="KSO_WM_TEMPLATE_CATEGORY" val="custom"/>
  <p:tag name="KSO_WM_TEMPLATE_INDEX" val="20233299"/>
  <p:tag name="KSO_WM_SLIDE_TYPE" val="sectionTitle"/>
  <p:tag name="KSO_WM_SLIDE_SUBTYPE" val="pureTxt"/>
  <p:tag name="KSO_WM_SLIDE_LAYOUT" val="a_e"/>
  <p:tag name="KSO_WM_SLIDE_LAYOUT_CNT" val="1_1"/>
  <p:tag name="CP_OUTLINE_TITLE" val="系统编码实现"/>
  <p:tag name="CP_OUTLINE_TYPE" val="pt_section_title"/>
</p:tagLst>
</file>

<file path=ppt/tags/tag347.xml><?xml version="1.0" encoding="utf-8"?>
<p:tagLst xmlns:p="http://schemas.openxmlformats.org/presentationml/2006/main">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diagram20233249_1*a*1"/>
  <p:tag name="KSO_WM_TEMPLATE_CATEGORY" val="diagram"/>
  <p:tag name="KSO_WM_TEMPLATE_INDEX" val="20233249"/>
  <p:tag name="KSO_WM_UNIT_LAYERLEVEL" val="1"/>
  <p:tag name="KSO_WM_TAG_VERSION" val="3.0"/>
  <p:tag name="KSO_WM_BEAUTIFY_FLAG" val="#wm#"/>
  <p:tag name="KSO_WM_DIAGRAM_GROUP_CODE" val="l1-1"/>
  <p:tag name="KSO_WM_UNIT_TEXT_TYPE" val="1"/>
  <p:tag name="KSO_WM_UNIT_PRESET_TEXT" val="单击此处添加标题"/>
</p:tagLst>
</file>

<file path=ppt/tags/tag348.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1_1"/>
  <p:tag name="KSO_WM_UNIT_ID" val="diagram20233249_1*l_h_i*1_1_1"/>
  <p:tag name="KSO_WM_TEMPLATE_CATEGORY" val="diagram"/>
  <p:tag name="KSO_WM_TEMPLATE_INDEX" val="20233249"/>
  <p:tag name="KSO_WM_UNIT_LAYERLEVEL" val="1_1_1"/>
  <p:tag name="KSO_WM_TAG_VERSION" val="3.0"/>
  <p:tag name="KSO_WM_DIAGRAM_MAX_ITEMCNT" val="2"/>
  <p:tag name="KSO_WM_DIAGRAM_MIN_ITEMCNT" val="2"/>
  <p:tag name="KSO_WM_DIAGRAM_VIRTUALLY_FRAME" val="{&quot;height&quot;:388.5396728515625,&quot;width&quot;:844.4381103515625}"/>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FILL_TYPE" val="1"/>
  <p:tag name="KSO_WM_UNIT_FILL_FORE_SCHEMECOLOR_INDEX" val="5"/>
  <p:tag name="KSO_WM_UNIT_FILL_FORE_SCHEMECOLOR_INDEX_BRIGHTNESS" val="0"/>
</p:tagLst>
</file>

<file path=ppt/tags/tag349.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2_1"/>
  <p:tag name="KSO_WM_UNIT_ID" val="diagram20233249_1*l_h_i*1_2_1"/>
  <p:tag name="KSO_WM_TEMPLATE_CATEGORY" val="diagram"/>
  <p:tag name="KSO_WM_TEMPLATE_INDEX" val="20233249"/>
  <p:tag name="KSO_WM_UNIT_LAYERLEVEL" val="1_1_1"/>
  <p:tag name="KSO_WM_TAG_VERSION" val="3.0"/>
  <p:tag name="KSO_WM_DIAGRAM_MAX_ITEMCNT" val="2"/>
  <p:tag name="KSO_WM_DIAGRAM_MIN_ITEMCNT" val="2"/>
  <p:tag name="KSO_WM_DIAGRAM_VIRTUALLY_FRAME" val="{&quot;height&quot;:388.5396728515625,&quot;width&quot;:844.4381103515625}"/>
  <p:tag name="KSO_WM_DIAGRAM_COLOR_MATCH_VALUE" val="{&quot;shape&quot;:{&quot;fill&quot;:{&quot;solid&quot;:{&quot;brightness&quot;:0.6000000238418579,&quot;colorType&quot;:1,&quot;foreColorIndex&quot;:13,&quot;transparency&quot;:0.8500000238418579},&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05000000074505806,&quot;colorType&quot;:1,&quot;foreColorIndex&quot;:14,&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FILL_TYPE" val="1"/>
  <p:tag name="KSO_WM_UNIT_FILL_FORE_SCHEMECOLOR_INDEX" val="13"/>
  <p:tag name="KSO_WM_UNIT_FILL_FORE_SCHEMECOLOR_INDEX_BRIGHTNESS" val="0.6"/>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350.xml><?xml version="1.0" encoding="utf-8"?>
<p:tagLst xmlns:p="http://schemas.openxmlformats.org/presentationml/2006/main">
  <p:tag name="KSO_WM_DIAGRAM_VERSION" val="3"/>
  <p:tag name="KSO_WM_DIAGRAM_COLOR_TRICK" val="1"/>
  <p:tag name="KSO_WM_DIAGRAM_COLOR_TEXT_CAN_REMOVE" val="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33249_1*l_h_f*1_1_1"/>
  <p:tag name="KSO_WM_TEMPLATE_CATEGORY" val="diagram"/>
  <p:tag name="KSO_WM_TEMPLATE_INDEX" val="20233249"/>
  <p:tag name="KSO_WM_UNIT_LAYERLEVEL" val="1_1_1"/>
  <p:tag name="KSO_WM_TAG_VERSION" val="3.0"/>
  <p:tag name="KSO_WM_DIAGRAM_MAX_ITEMCNT" val="2"/>
  <p:tag name="KSO_WM_DIAGRAM_MIN_ITEMCNT" val="2"/>
  <p:tag name="KSO_WM_DIAGRAM_VIRTUALLY_FRAME" val="{&quot;height&quot;:388.5396728515625,&quot;width&quot;:844.43811035156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VALUE" val="207"/>
  <p:tag name="KSO_WM_UNIT_TEXT_FILL_TYPE" val="1"/>
  <p:tag name="KSO_WM_UNIT_TEXT_TYPE" val="1"/>
  <p:tag name="KSO_WM_UNIT_TEXT_LAYER_COUNT" val="1"/>
  <p:tag name="KSO_WM_BEAUTIFY_FLAG" val="#wm#"/>
  <p:tag name="KSO_WM_UNIT_PRESET_TEXT" val="单击此处添加文本具体内容，简明扼要地阐述您的观点。根据需要可酌情增减文字，以便观者准确地理解您传达的思想。单击此处添加文本具体内容，简明扼要地阐述您的观点。根据需要可酌情增减文字，以便观者准确地理解您传达的思想。单击此处添加文本具体内容，简明扼要地阐述您的观点。根据需要可酌情增减文字，以便观者准确地理解您传达的思想。单击此处添加文本具体内容，根据需要可酌情增减文字，以便观者准确地理解您传达的思想。"/>
</p:tagLst>
</file>

<file path=ppt/tags/tag351.xml><?xml version="1.0" encoding="utf-8"?>
<p:tagLst xmlns:p="http://schemas.openxmlformats.org/presentationml/2006/main">
  <p:tag name="KSO_WM_DIAGRAM_VERSION" val="3"/>
  <p:tag name="KSO_WM_DIAGRAM_COLOR_TRICK" val="1"/>
  <p:tag name="KSO_WM_DIAGRAM_COLOR_TEXT_CAN_REMOVE" val="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20233249_1*l_h_f*1_2_1"/>
  <p:tag name="KSO_WM_TEMPLATE_CATEGORY" val="diagram"/>
  <p:tag name="KSO_WM_TEMPLATE_INDEX" val="20233249"/>
  <p:tag name="KSO_WM_UNIT_LAYERLEVEL" val="1_1_1"/>
  <p:tag name="KSO_WM_TAG_VERSION" val="3.0"/>
  <p:tag name="KSO_WM_DIAGRAM_MAX_ITEMCNT" val="2"/>
  <p:tag name="KSO_WM_DIAGRAM_MIN_ITEMCNT" val="2"/>
  <p:tag name="KSO_WM_DIAGRAM_VIRTUALLY_FRAME" val="{&quot;height&quot;:388.5396728515625,&quot;width&quot;:844.43811035156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VALUE" val="207"/>
  <p:tag name="KSO_WM_UNIT_TEXT_TYPE" val="1"/>
  <p:tag name="KSO_WM_UNIT_TEXT_LAYER_COUNT" val="1"/>
  <p:tag name="KSO_WM_BEAUTIFY_FLAG" val="#wm#"/>
  <p:tag name="KSO_WM_UNIT_PRESET_TEXT" val="单击此处添加文本具体内容，简明扼要地阐述您的观点。根据需要可酌情增减文字，以便观者准确地理解您传达的思想。单击此处添加文本具体内容，简明扼要地阐述您的观点。根据需要可酌情增减文字，以便观者准确地理解您传达的思想。单击此处添加文本具体内容，简明扼要地阐述您的观点。根据需要可酌情增减文字，以便观者准确地理解您传达的思想。单击此处添加文本具体内容，根据需要可酌情增减文字，以便观者准确地理解您传达的思想。"/>
  <p:tag name="KSO_WM_UNIT_TEXT_FILL_FORE_SCHEMECOLOR_INDEX" val="1"/>
  <p:tag name="KSO_WM_UNIT_TEXT_FILL_TYPE" val="1"/>
</p:tagLst>
</file>

<file path=ppt/tags/tag352.xml><?xml version="1.0" encoding="utf-8"?>
<p:tagLst xmlns:p="http://schemas.openxmlformats.org/presentationml/2006/main">
  <p:tag name="KSO_WM_DIAGRAM_VERSION" val="3"/>
  <p:tag name="KSO_WM_DIAGRAM_COLOR_TRICK" val="1"/>
  <p:tag name="KSO_WM_DIAGRAM_COLOR_TEXT_CAN_REMOVE" val="n"/>
  <p:tag name="KSO_WM_UNIT_VALUE" val="201*150"/>
  <p:tag name="KSO_WM_UNIT_HIGHLIGHT" val="0"/>
  <p:tag name="KSO_WM_UNIT_COMPATIBLE" val="0"/>
  <p:tag name="KSO_WM_UNIT_DIAGRAM_ISNUMVISUAL" val="0"/>
  <p:tag name="KSO_WM_UNIT_DIAGRAM_ISREFERUNIT" val="0"/>
  <p:tag name="KSO_WM_DIAGRAM_GROUP_CODE" val="l1-1"/>
  <p:tag name="KSO_WM_UNIT_TYPE" val="l_h_x"/>
  <p:tag name="KSO_WM_UNIT_INDEX" val="1_1_1"/>
  <p:tag name="KSO_WM_UNIT_ID" val="diagram20233249_1*l_h_x*1_1_1"/>
  <p:tag name="KSO_WM_TEMPLATE_CATEGORY" val="diagram"/>
  <p:tag name="KSO_WM_TEMPLATE_INDEX" val="20233249"/>
  <p:tag name="KSO_WM_UNIT_LAYERLEVEL" val="1_1_1"/>
  <p:tag name="KSO_WM_TAG_VERSION" val="3.0"/>
  <p:tag name="KSO_WM_DIAGRAM_MAX_ITEMCNT" val="2"/>
  <p:tag name="KSO_WM_DIAGRAM_MIN_ITEMCNT" val="2"/>
  <p:tag name="KSO_WM_DIAGRAM_VIRTUALLY_FRAME" val="{&quot;height&quot;:388.5396728515625,&quot;width&quot;:844.4381103515625}"/>
  <p:tag name="KSO_WM_DIAGRAM_COLOR_MATCH_VALUE" val="{&quot;shape&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quot;text&quot;:{&quot;fill&quot;:{},&quot;glow&quot;:{},&quot;line&quot;:{},&quot;shadow&quot;:{},&quot;threeD&quot;:{}}}"/>
  <p:tag name="KSO_WM_BEAUTIFY_FLAG" val="#wm#"/>
</p:tagLst>
</file>

<file path=ppt/tags/tag353.xml><?xml version="1.0" encoding="utf-8"?>
<p:tagLst xmlns:p="http://schemas.openxmlformats.org/presentationml/2006/main">
  <p:tag name="KSO_WM_UNIT_ISCONTENTSTITLE" val="0"/>
  <p:tag name="KSO_WM_UNIT_ISNUMDGMTITLE" val="0"/>
  <p:tag name="KSO_WM_UNIT_NOCLEAR" val="0"/>
  <p:tag name="KSO_WM_UNIT_VALUE" val="18"/>
  <p:tag name="KSO_WM_UNIT_HIGHLIGHT" val="0"/>
  <p:tag name="KSO_WM_UNIT_COMPATIBLE" val="0"/>
  <p:tag name="KSO_WM_UNIT_DIAGRAM_ISNUMVISUAL" val="0"/>
  <p:tag name="KSO_WM_UNIT_DIAGRAM_ISREFERUNIT" val="0"/>
  <p:tag name="KSO_WM_DIAGRAM_GROUP_CODE" val="l1-1"/>
  <p:tag name="KSO_WM_UNIT_TYPE" val="l_h_a"/>
  <p:tag name="KSO_WM_UNIT_INDEX" val="1_1_1"/>
  <p:tag name="KSO_WM_UNIT_ID" val="diagram20233249_1*l_h_a*1_1_1"/>
  <p:tag name="KSO_WM_TEMPLATE_CATEGORY" val="diagram"/>
  <p:tag name="KSO_WM_TEMPLATE_INDEX" val="20233249"/>
  <p:tag name="KSO_WM_UNIT_LAYERLEVEL" val="1_1_1"/>
  <p:tag name="KSO_WM_TAG_VERSION" val="3.0"/>
  <p:tag name="KSO_WM_DIAGRAM_VERSION" val="3"/>
  <p:tag name="KSO_WM_DIAGRAM_COLOR_TRICK" val="1"/>
  <p:tag name="KSO_WM_DIAGRAM_COLOR_TEXT_CAN_REMOVE" val="n"/>
  <p:tag name="KSO_WM_UNIT_TEXT_FILL_TYPE" val="1"/>
  <p:tag name="KSO_WM_DIAGRAM_MAX_ITEMCNT" val="2"/>
  <p:tag name="KSO_WM_DIAGRAM_MIN_ITEMCNT" val="2"/>
  <p:tag name="KSO_WM_DIAGRAM_VIRTUALLY_FRAME" val="{&quot;height&quot;:388.5396728515625,&quot;width&quot;:844.43811035156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PRESET_TEXT" val="单击添加标题"/>
  <p:tag name="KSO_WM_UNIT_TEXT_TYPE" val="1"/>
</p:tagLst>
</file>

<file path=ppt/tags/tag354.xml><?xml version="1.0" encoding="utf-8"?>
<p:tagLst xmlns:p="http://schemas.openxmlformats.org/presentationml/2006/main">
  <p:tag name="KSO_WM_UNIT_ISCONTENTSTITLE" val="0"/>
  <p:tag name="KSO_WM_UNIT_ISNUMDGMTITLE" val="0"/>
  <p:tag name="KSO_WM_UNIT_NOCLEAR" val="0"/>
  <p:tag name="KSO_WM_UNIT_VALUE" val="18"/>
  <p:tag name="KSO_WM_UNIT_HIGHLIGHT" val="0"/>
  <p:tag name="KSO_WM_UNIT_COMPATIBLE" val="0"/>
  <p:tag name="KSO_WM_UNIT_DIAGRAM_ISNUMVISUAL" val="0"/>
  <p:tag name="KSO_WM_UNIT_DIAGRAM_ISREFERUNIT" val="0"/>
  <p:tag name="KSO_WM_DIAGRAM_GROUP_CODE" val="l1-1"/>
  <p:tag name="KSO_WM_UNIT_TYPE" val="l_h_a"/>
  <p:tag name="KSO_WM_UNIT_INDEX" val="1_2_1"/>
  <p:tag name="KSO_WM_UNIT_ID" val="diagram20233249_1*l_h_a*1_2_1"/>
  <p:tag name="KSO_WM_TEMPLATE_CATEGORY" val="diagram"/>
  <p:tag name="KSO_WM_TEMPLATE_INDEX" val="20233249"/>
  <p:tag name="KSO_WM_UNIT_LAYERLEVEL" val="1_1_1"/>
  <p:tag name="KSO_WM_TAG_VERSION" val="3.0"/>
  <p:tag name="KSO_WM_DIAGRAM_VERSION" val="3"/>
  <p:tag name="KSO_WM_DIAGRAM_COLOR_TRICK" val="1"/>
  <p:tag name="KSO_WM_DIAGRAM_COLOR_TEXT_CAN_REMOVE" val="n"/>
  <p:tag name="KSO_WM_DIAGRAM_MAX_ITEMCNT" val="2"/>
  <p:tag name="KSO_WM_DIAGRAM_MIN_ITEMCNT" val="2"/>
  <p:tag name="KSO_WM_DIAGRAM_VIRTUALLY_FRAME" val="{&quot;height&quot;:388.5396728515625,&quot;width&quot;:844.43811035156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PRESET_TEXT" val="单击添加标题"/>
  <p:tag name="KSO_WM_UNIT_TEXT_FILL_FORE_SCHEMECOLOR_INDEX" val="1"/>
  <p:tag name="KSO_WM_UNIT_TEXT_FILL_TYPE" val="1"/>
  <p:tag name="KSO_WM_UNIT_TEXT_TYPE" val="1"/>
</p:tagLst>
</file>

<file path=ppt/tags/tag355.xml><?xml version="1.0" encoding="utf-8"?>
<p:tagLst xmlns:p="http://schemas.openxmlformats.org/presentationml/2006/main">
  <p:tag name="KSO_WM_DIAGRAM_VERSION" val="3"/>
  <p:tag name="KSO_WM_DIAGRAM_COLOR_TRICK" val="1"/>
  <p:tag name="KSO_WM_DIAGRAM_COLOR_TEXT_CAN_REMOVE" val="n"/>
  <p:tag name="KSO_WM_UNIT_VALUE" val="188*188"/>
  <p:tag name="KSO_WM_UNIT_HIGHLIGHT" val="0"/>
  <p:tag name="KSO_WM_UNIT_COMPATIBLE" val="0"/>
  <p:tag name="KSO_WM_UNIT_DIAGRAM_ISNUMVISUAL" val="0"/>
  <p:tag name="KSO_WM_UNIT_DIAGRAM_ISREFERUNIT" val="0"/>
  <p:tag name="KSO_WM_DIAGRAM_GROUP_CODE" val="l1-1"/>
  <p:tag name="KSO_WM_UNIT_TYPE" val="l_h_x"/>
  <p:tag name="KSO_WM_UNIT_INDEX" val="1_2_1"/>
  <p:tag name="KSO_WM_UNIT_ID" val="diagram20233249_1*l_h_x*1_2_1"/>
  <p:tag name="KSO_WM_TEMPLATE_CATEGORY" val="diagram"/>
  <p:tag name="KSO_WM_TEMPLATE_INDEX" val="20233249"/>
  <p:tag name="KSO_WM_UNIT_LAYERLEVEL" val="1_1_1"/>
  <p:tag name="KSO_WM_TAG_VERSION" val="3.0"/>
  <p:tag name="KSO_WM_BEAUTIFY_FLAG" val="#wm#"/>
  <p:tag name="KSO_WM_DIAGRAM_MAX_ITEMCNT" val="2"/>
  <p:tag name="KSO_WM_DIAGRAM_MIN_ITEMCNT" val="2"/>
  <p:tag name="KSO_WM_DIAGRAM_VIRTUALLY_FRAME" val="{&quot;height&quot;:388.5396728515625,&quot;width&quot;:844.4381103515625}"/>
  <p:tag name="KSO_WM_DIAGRAM_COLOR_MATCH_VALUE" val="{&quot;shape&quot;:{&quot;fill&quot;:{&quot;gradient&quot;:[{&quot;brightness&quot;:0,&quot;colorType&quot;:1,&quot;foreColorIndex&quot;:5,&quot;pos&quot;:0,&quot;transparency&quot;:0},{&quot;brightness&quot;:0,&quot;colorType&quot;:1,&quot;foreColorIndex&quot;:5,&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glow&quot;:{},&quot;line&quot;:{},&quot;shadow&quot;:{},&quot;threeD&quot;:{}}}"/>
</p:tagLst>
</file>

<file path=ppt/tags/tag356.xml><?xml version="1.0" encoding="utf-8"?>
<p:tagLst xmlns:p="http://schemas.openxmlformats.org/presentationml/2006/main">
  <p:tag name="KSO_WM_SLIDE_ID" val="diagram20233249_1"/>
  <p:tag name="KSO_WM_TEMPLATE_SUBCATEGORY" val="0"/>
  <p:tag name="KSO_WM_TEMPLATE_MASTER_TYPE" val="0"/>
  <p:tag name="KSO_WM_TEMPLATE_COLOR_TYPE" val="0"/>
  <p:tag name="KSO_WM_SLIDE_ITEM_CNT" val="2"/>
  <p:tag name="KSO_WM_SLIDE_INDEX" val="1"/>
  <p:tag name="KSO_WM_TAG_VERSION" val="3.0"/>
  <p:tag name="KSO_WM_BEAUTIFY_FLAG" val="#wm#"/>
  <p:tag name="KSO_WM_TEMPLATE_CATEGORY" val="diagram"/>
  <p:tag name="KSO_WM_TEMPLATE_INDEX" val="20233249"/>
  <p:tag name="KSO_WM_SLIDE_TYPE" val="text"/>
  <p:tag name="KSO_WM_SLIDE_SUBTYPE" val="diag"/>
  <p:tag name="KSO_WM_SLIDE_SIZE" val="844.438*388.54"/>
  <p:tag name="KSO_WM_SLIDE_POSITION" val="54.8032*105.625"/>
  <p:tag name="KSO_WM_SLIDE_LAYOUT" val="a_l"/>
  <p:tag name="KSO_WM_SLIDE_LAYOUT_CNT" val="1_1"/>
  <p:tag name="KSO_WM_SPECIAL_SOURCE" val="bdnull"/>
  <p:tag name="KSO_WM_DIAGRAM_GROUP_CODE" val="l1-1"/>
  <p:tag name="KSO_WM_SLIDE_DIAGTYPE" val="l"/>
  <p:tag name="CP_OUTLINE_TITLE" val="公共模块实现"/>
  <p:tag name="CP_OUTLINE_TYPE" val="pt_text"/>
</p:tagLst>
</file>

<file path=ppt/tags/tag357.xml><?xml version="1.0" encoding="utf-8"?>
<p:tagLst xmlns:p="http://schemas.openxmlformats.org/presentationml/2006/main">
  <p:tag name="KSO_WM_BEAUTIFY_FLAG" val="#wm#"/>
  <p:tag name="KSO_WM_UNIT_LINE_FORE_SCHEMECOLOR_INDEX_BRIGHTNESS" val="0.4"/>
  <p:tag name="KSO_WM_UNIT_LINE_FORE_SCHEMECOLOR_INDEX" val="5"/>
  <p:tag name="KSO_WM_UNIT_LINE_FILL_TYPE" val="2"/>
  <p:tag name="KSO_WM_UNIT_TEXT_FILL_FORE_SCHEMECOLOR_INDEX_BRIGHTNESS" val="0"/>
  <p:tag name="KSO_WM_UNIT_TEXT_FILL_FORE_SCHEMECOLOR_INDEX" val="2"/>
  <p:tag name="KSO_WM_UNIT_TEXT_FILL_TYPE" val="1"/>
  <p:tag name="KSO_WM_UNIT_HIGHLIGHT" val="0"/>
  <p:tag name="KSO_WM_UNIT_COMPATIBLE" val="0"/>
  <p:tag name="KSO_WM_UNIT_DIAGRAM_ISNUMVISUAL" val="0"/>
  <p:tag name="KSO_WM_UNIT_DIAGRAM_ISREFERUNIT" val="0"/>
  <p:tag name="KSO_WM_UNIT_TYPE" val="i"/>
  <p:tag name="KSO_WM_UNIT_INDEX" val="1"/>
  <p:tag name="KSO_WM_UNIT_ID" val="custom20231339_1*i*1"/>
  <p:tag name="KSO_WM_TEMPLATE_CATEGORY" val="custom"/>
  <p:tag name="KSO_WM_TEMPLATE_INDEX" val="20231339"/>
  <p:tag name="KSO_WM_UNIT_LAYERLEVEL" val="1"/>
  <p:tag name="KSO_WM_TAG_VERSION" val="3.0"/>
</p:tagLst>
</file>

<file path=ppt/tags/tag358.xml><?xml version="1.0" encoding="utf-8"?>
<p:tagLst xmlns:p="http://schemas.openxmlformats.org/presentationml/2006/main">
  <p:tag name="KSO_WM_UNIT_FILL_FORE_SCHEMECOLOR_INDEX_1_BRIGHTNESS" val="0.4"/>
  <p:tag name="KSO_WM_UNIT_FILL_FORE_SCHEMECOLOR_INDEX_1" val="5"/>
  <p:tag name="KSO_WM_UNIT_FILL_FORE_SCHEMECOLOR_INDEX_1_POS" val="0"/>
  <p:tag name="KSO_WM_UNIT_FILL_FORE_SCHEMECOLOR_INDEX_1_TRANS" val="0"/>
  <p:tag name="KSO_WM_UNIT_FILL_FORE_SCHEMECOLOR_INDEX_2_BRIGHTNESS" val="0"/>
  <p:tag name="KSO_WM_UNIT_FILL_FORE_SCHEMECOLOR_INDEX_2" val="5"/>
  <p:tag name="KSO_WM_UNIT_FILL_FORE_SCHEMECOLOR_INDEX_2_POS" val="1"/>
  <p:tag name="KSO_WM_UNIT_FILL_FORE_SCHEMECOLOR_INDEX_2_TRANS" val="0"/>
  <p:tag name="KSO_WM_UNIT_FILL_GRADIENT_TYPE" val="0"/>
  <p:tag name="KSO_WM_UNIT_FILL_GRADIENT_ANGLE" val="0"/>
  <p:tag name="KSO_WM_UNIT_FILL_GRADIENT_DIRECTION" val="3"/>
  <p:tag name="KSO_WM_UNIT_FILL_TYPE" val="3"/>
  <p:tag name="KSO_WM_UNIT_TEXT_FILL_FORE_SCHEMECOLOR_INDEX_BRIGHTNESS" val="0"/>
  <p:tag name="KSO_WM_UNIT_TEXT_FILL_FORE_SCHEMECOLOR_INDEX" val="2"/>
  <p:tag name="KSO_WM_UNIT_TEXT_FILL_TYPE" val="1"/>
  <p:tag name="KSO_WM_UNIT_HIGHLIGHT" val="0"/>
  <p:tag name="KSO_WM_UNIT_COMPATIBLE" val="0"/>
  <p:tag name="KSO_WM_UNIT_DIAGRAM_ISNUMVISUAL" val="0"/>
  <p:tag name="KSO_WM_UNIT_DIAGRAM_ISREFERUNIT" val="0"/>
  <p:tag name="KSO_WM_UNIT_TYPE" val="i"/>
  <p:tag name="KSO_WM_UNIT_INDEX" val="2"/>
  <p:tag name="KSO_WM_UNIT_ID" val="custom20231339_1*i*2"/>
  <p:tag name="KSO_WM_TEMPLATE_CATEGORY" val="custom"/>
  <p:tag name="KSO_WM_TEMPLATE_INDEX" val="20231339"/>
  <p:tag name="KSO_WM_UNIT_LAYERLEVEL" val="1"/>
  <p:tag name="KSO_WM_TAG_VERSION" val="3.0"/>
  <p:tag name="KSO_WM_BEAUTIFY_FLAG" val="#wm#"/>
</p:tagLst>
</file>

<file path=ppt/tags/tag359.xml><?xml version="1.0" encoding="utf-8"?>
<p:tagLst xmlns:p="http://schemas.openxmlformats.org/presentationml/2006/main">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custom20231339_1*a*1"/>
  <p:tag name="KSO_WM_TEMPLATE_CATEGORY" val="custom"/>
  <p:tag name="KSO_WM_TEMPLATE_INDEX" val="20231339"/>
  <p:tag name="KSO_WM_UNIT_LAYERLEVEL" val="1"/>
  <p:tag name="KSO_WM_TAG_VERSION" val="3.0"/>
  <p:tag name="KSO_WM_BEAUTIFY_FLAG" val="#wm#"/>
  <p:tag name="KSO_WM_UNIT_TEXT_TYPE" val="1"/>
  <p:tag name="KSO_WM_UNIT_PRESET_TEXT" val="单击此处添加标题"/>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f*1"/>
  <p:tag name="KSO_WM_UNIT_LAYERLEVEL" val="1"/>
  <p:tag name="KSO_WM_TAG_VERSION" val="3.0"/>
  <p:tag name="KSO_WM_BEAUTIFY_FLAG" val="#wm#"/>
  <p:tag name="KSO_WM_UNIT_SUBTYPE" val="a"/>
  <p:tag name="KSO_WM_UNIT_PRESET_TEXT" val="单击此处编辑母版文本样式&#10;二级&#10;三级&#10;四级&#10;五级"/>
  <p:tag name="KSO_WM_UNIT_NOCLEAR" val="0"/>
  <p:tag name="KSO_WM_UNIT_VALUE" val="330"/>
  <p:tag name="KSO_WM_UNIT_TYPE" val="f"/>
  <p:tag name="KSO_WM_UNIT_INDEX" val="1"/>
</p:tagLst>
</file>

<file path=ppt/tags/tag360.xml><?xml version="1.0" encoding="utf-8"?>
<p:tagLst xmlns:p="http://schemas.openxmlformats.org/presentationml/2006/main">
  <p:tag name="KSO_WM_UNIT_FILL_FORE_SCHEMECOLOR_INDEX_BRIGHTNESS" val="0.8"/>
  <p:tag name="KSO_WM_UNIT_FILL_FORE_SCHEMECOLOR_INDEX" val="7"/>
  <p:tag name="KSO_WM_UNIT_FILL_TYPE" val="1"/>
  <p:tag name="KSO_WM_UNIT_TEXT_FILL_FORE_SCHEMECOLOR_INDEX_BRIGHTNESS" val="0"/>
  <p:tag name="KSO_WM_UNIT_TEXT_FILL_FORE_SCHEMECOLOR_INDEX" val="2"/>
  <p:tag name="KSO_WM_UNIT_TEXT_FILL_TYPE" val="1"/>
  <p:tag name="KSO_WM_UNIT_HIGHLIGHT" val="0"/>
  <p:tag name="KSO_WM_UNIT_COMPATIBLE" val="0"/>
  <p:tag name="KSO_WM_UNIT_DIAGRAM_ISNUMVISUAL" val="0"/>
  <p:tag name="KSO_WM_UNIT_DIAGRAM_ISREFERUNIT" val="0"/>
  <p:tag name="KSO_WM_UNIT_TYPE" val="i"/>
  <p:tag name="KSO_WM_UNIT_INDEX" val="3"/>
  <p:tag name="KSO_WM_UNIT_ID" val="custom20231339_1*i*3"/>
  <p:tag name="KSO_WM_TEMPLATE_CATEGORY" val="custom"/>
  <p:tag name="KSO_WM_TEMPLATE_INDEX" val="20231339"/>
  <p:tag name="KSO_WM_UNIT_LAYERLEVEL" val="1"/>
  <p:tag name="KSO_WM_TAG_VERSION" val="3.0"/>
  <p:tag name="KSO_WM_BEAUTIFY_FLAG" val="#wm#"/>
</p:tagLst>
</file>

<file path=ppt/tags/tag361.xml><?xml version="1.0" encoding="utf-8"?>
<p:tagLst xmlns:p="http://schemas.openxmlformats.org/presentationml/2006/main">
  <p:tag name="KSO_WM_UNIT_LINE_FORE_SCHEMECOLOR_INDEX_BRIGHTNESS" val="0"/>
  <p:tag name="KSO_WM_UNIT_LINE_FORE_SCHEMECOLOR_INDEX" val="5"/>
  <p:tag name="KSO_WM_UNIT_LINE_FILL_TYPE" val="2"/>
  <p:tag name="KSO_WM_UNIT_VALUE" val="695*2454"/>
  <p:tag name="KSO_WM_UNIT_HIGHLIGHT" val="0"/>
  <p:tag name="KSO_WM_UNIT_COMPATIBLE" val="0"/>
  <p:tag name="KSO_WM_UNIT_DIAGRAM_ISNUMVISUAL" val="0"/>
  <p:tag name="KSO_WM_UNIT_DIAGRAM_ISREFERUNIT" val="0"/>
  <p:tag name="KSO_WM_UNIT_TYPE" val="d"/>
  <p:tag name="KSO_WM_UNIT_INDEX" val="1"/>
  <p:tag name="KSO_WM_UNIT_ID" val="custom20231339_1*d*1"/>
  <p:tag name="KSO_WM_TEMPLATE_CATEGORY" val="custom"/>
  <p:tag name="KSO_WM_TEMPLATE_INDEX" val="20231339"/>
  <p:tag name="KSO_WM_UNIT_LAYERLEVEL" val="1"/>
  <p:tag name="KSO_WM_TAG_VERSION" val="3.0"/>
  <p:tag name="KSO_WM_BEAUTIFY_FLAG" val="#wm#"/>
  <p:tag name="KSO_WM_UNIT_PICTURE_SUBTYPE" val="b"/>
  <p:tag name="MH_PIC_SOURCE_TYPE" val="generate_slide_ai*VCG211390855082*gallery_gallery_ai_v2.0.6_ONLINE*e08278b57b671150169a2662d96f2658-slide-25"/>
</p:tagLst>
</file>

<file path=ppt/tags/tag362.xml><?xml version="1.0" encoding="utf-8"?>
<p:tagLst xmlns:p="http://schemas.openxmlformats.org/presentationml/2006/main">
  <p:tag name="KSO_WM_UNIT_FILL_FORE_SCHEMECOLOR_INDEX_BRIGHTNESS" val="0.6"/>
  <p:tag name="KSO_WM_UNIT_FILL_FORE_SCHEMECOLOR_INDEX" val="6"/>
  <p:tag name="KSO_WM_UNIT_FILL_TYPE" val="1"/>
  <p:tag name="KSO_WM_UNIT_TEXT_FILL_FORE_SCHEMECOLOR_INDEX_BRIGHTNESS" val="0"/>
  <p:tag name="KSO_WM_UNIT_TEXT_FILL_FORE_SCHEMECOLOR_INDEX" val="2"/>
  <p:tag name="KSO_WM_UNIT_TEXT_FILL_TYPE" val="1"/>
  <p:tag name="KSO_WM_UNIT_HIGHLIGHT" val="0"/>
  <p:tag name="KSO_WM_UNIT_COMPATIBLE" val="0"/>
  <p:tag name="KSO_WM_UNIT_DIAGRAM_ISNUMVISUAL" val="0"/>
  <p:tag name="KSO_WM_UNIT_DIAGRAM_ISREFERUNIT" val="0"/>
  <p:tag name="KSO_WM_UNIT_TYPE" val="i"/>
  <p:tag name="KSO_WM_UNIT_INDEX" val="4"/>
  <p:tag name="KSO_WM_UNIT_ID" val="custom20231339_1*i*4"/>
  <p:tag name="KSO_WM_TEMPLATE_CATEGORY" val="custom"/>
  <p:tag name="KSO_WM_TEMPLATE_INDEX" val="20231339"/>
  <p:tag name="KSO_WM_UNIT_LAYERLEVEL" val="1"/>
  <p:tag name="KSO_WM_TAG_VERSION" val="3.0"/>
  <p:tag name="KSO_WM_BEAUTIFY_FLAG" val="#wm#"/>
</p:tagLst>
</file>

<file path=ppt/tags/tag363.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f"/>
  <p:tag name="KSO_WM_UNIT_INDEX" val="1"/>
  <p:tag name="KSO_WM_UNIT_ID" val="custom20231339_1*f*1"/>
  <p:tag name="KSO_WM_TEMPLATE_CATEGORY" val="custom"/>
  <p:tag name="KSO_WM_TEMPLATE_INDEX" val="20231339"/>
  <p:tag name="KSO_WM_UNIT_LAYERLEVEL" val="1"/>
  <p:tag name="KSO_WM_TAG_VERSION" val="3.0"/>
  <p:tag name="KSO_WM_BEAUTIFY_FLAG" val="#wm#"/>
  <p:tag name="KSO_WM_UNIT_TEXT_FILL_FORE_SCHEMECOLOR_INDEX_BRIGHTNESS" val="0.15"/>
  <p:tag name="KSO_WM_UNIT_TEXT_FILL_FORE_SCHEMECOLOR_INDEX" val="13"/>
  <p:tag name="KSO_WM_UNIT_TEXT_FILL_TYPE" val="1"/>
  <p:tag name="KSO_WM_UNIT_TEXT_TYPE" val="1"/>
  <p:tag name="KSO_WM_UNIT_TEXT_LAYER_COUNT" val="1"/>
  <p:tag name="KSO_WM_UNIT_PRESET_TEXT" val="单击此处添加文本具体内容，简明扼要地阐述您的观点。根据需要可酌情增减文字，以便观者准确地理解您传达的思想"/>
</p:tagLst>
</file>

<file path=ppt/tags/tag364.xml><?xml version="1.0" encoding="utf-8"?>
<p:tagLst xmlns:p="http://schemas.openxmlformats.org/presentationml/2006/main">
  <p:tag name="KSO_WM_UNIT_LINE_FORE_SCHEMECOLOR_INDEX_BRIGHTNESS" val="0.4"/>
  <p:tag name="KSO_WM_UNIT_LINE_FORE_SCHEMECOLOR_INDEX" val="5"/>
  <p:tag name="KSO_WM_UNIT_LINE_FILL_TYPE" val="2"/>
  <p:tag name="KSO_WM_UNIT_HIGHLIGHT" val="0"/>
  <p:tag name="KSO_WM_UNIT_COMPATIBLE" val="0"/>
  <p:tag name="KSO_WM_UNIT_DIAGRAM_ISNUMVISUAL" val="0"/>
  <p:tag name="KSO_WM_UNIT_DIAGRAM_ISREFERUNIT" val="0"/>
  <p:tag name="KSO_WM_UNIT_TYPE" val="i"/>
  <p:tag name="KSO_WM_UNIT_INDEX" val="5"/>
  <p:tag name="KSO_WM_UNIT_ID" val="custom20231339_1*i*5"/>
  <p:tag name="KSO_WM_TEMPLATE_CATEGORY" val="custom"/>
  <p:tag name="KSO_WM_TEMPLATE_INDEX" val="20231339"/>
  <p:tag name="KSO_WM_UNIT_LAYERLEVEL" val="1"/>
  <p:tag name="KSO_WM_TAG_VERSION" val="3.0"/>
  <p:tag name="KSO_WM_BEAUTIFY_FLAG" val="#wm#"/>
</p:tagLst>
</file>

<file path=ppt/tags/tag365.xml><?xml version="1.0" encoding="utf-8"?>
<p:tagLst xmlns:p="http://schemas.openxmlformats.org/presentationml/2006/main">
  <p:tag name="KSO_WM_UNIT_LINE_FORE_SCHEMECOLOR_INDEX_BRIGHTNESS" val="0.4"/>
  <p:tag name="KSO_WM_UNIT_LINE_FORE_SCHEMECOLOR_INDEX" val="5"/>
  <p:tag name="KSO_WM_UNIT_LINE_FILL_TYPE" val="2"/>
  <p:tag name="KSO_WM_UNIT_HIGHLIGHT" val="0"/>
  <p:tag name="KSO_WM_UNIT_COMPATIBLE" val="0"/>
  <p:tag name="KSO_WM_UNIT_DIAGRAM_ISNUMVISUAL" val="0"/>
  <p:tag name="KSO_WM_UNIT_DIAGRAM_ISREFERUNIT" val="0"/>
  <p:tag name="KSO_WM_UNIT_TYPE" val="i"/>
  <p:tag name="KSO_WM_UNIT_INDEX" val="6"/>
  <p:tag name="KSO_WM_UNIT_ID" val="custom20231339_1*i*6"/>
  <p:tag name="KSO_WM_TEMPLATE_CATEGORY" val="custom"/>
  <p:tag name="KSO_WM_TEMPLATE_INDEX" val="20231339"/>
  <p:tag name="KSO_WM_UNIT_LAYERLEVEL" val="1"/>
  <p:tag name="KSO_WM_TAG_VERSION" val="3.0"/>
  <p:tag name="KSO_WM_BEAUTIFY_FLAG" val="#wm#"/>
</p:tagLst>
</file>

<file path=ppt/tags/tag366.xml><?xml version="1.0" encoding="utf-8"?>
<p:tagLst xmlns:p="http://schemas.openxmlformats.org/presentationml/2006/main">
  <p:tag name="KSO_WM_SLIDE_ID" val="custom20231339_1"/>
  <p:tag name="KSO_WM_TEMPLATE_SUBCATEGORY" val="0"/>
  <p:tag name="KSO_WM_TEMPLATE_MASTER_TYPE" val="0"/>
  <p:tag name="KSO_WM_TEMPLATE_COLOR_TYPE" val="0"/>
  <p:tag name="KSO_WM_SLIDE_ITEM_CNT" val="0"/>
  <p:tag name="KSO_WM_SLIDE_INDEX" val="1"/>
  <p:tag name="KSO_WM_TAG_VERSION" val="3.0"/>
  <p:tag name="KSO_WM_BEAUTIFY_FLAG" val="#wm#"/>
  <p:tag name="KSO_WM_TEMPLATE_CATEGORY" val="custom"/>
  <p:tag name="KSO_WM_TEMPLATE_INDEX" val="20231339"/>
  <p:tag name="KSO_WM_SLIDE_TYPE" val="text"/>
  <p:tag name="KSO_WM_SLIDE_SUBTYPE" val="picTxt"/>
  <p:tag name="KSO_WM_SLIDE_SIZE" val="911*540"/>
  <p:tag name="KSO_WM_SLIDE_POSITION" val="0*0"/>
  <p:tag name="KSO_WM_SLIDE_LAYOUT" val="a_d_f"/>
  <p:tag name="KSO_WM_SLIDE_LAYOUT_CNT" val="1_1_1"/>
  <p:tag name="KSO_WM_SPECIAL_SOURCE" val="bdnull"/>
  <p:tag name="CP_OUTLINE_TITLE" val="公共模块实现"/>
  <p:tag name="CP_OUTLINE_TYPE" val="pt_text"/>
</p:tagLst>
</file>

<file path=ppt/tags/tag367.xml><?xml version="1.0" encoding="utf-8"?>
<p:tagLst xmlns:p="http://schemas.openxmlformats.org/presentationml/2006/main">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diagram20233199_3*a*1"/>
  <p:tag name="KSO_WM_TEMPLATE_CATEGORY" val="diagram"/>
  <p:tag name="KSO_WM_TEMPLATE_INDEX" val="20233199"/>
  <p:tag name="KSO_WM_UNIT_LAYERLEVEL" val="1"/>
  <p:tag name="KSO_WM_TAG_VERSION" val="3.0"/>
  <p:tag name="KSO_WM_BEAUTIFY_FLAG" val="#wm#"/>
  <p:tag name="KSO_WM_DIAGRAM_GROUP_CODE" val="m1-1"/>
  <p:tag name="KSO_WM_UNIT_TEXT_TYPE" val="1"/>
  <p:tag name="KSO_WM_UNIT_PRESET_TEXT" val="单击此处添加标题"/>
</p:tagLst>
</file>

<file path=ppt/tags/tag36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2_3"/>
  <p:tag name="KSO_WM_UNIT_ID" val="diagram20233199_1*m_h_i*1_2_3"/>
  <p:tag name="KSO_WM_TEMPLATE_CATEGORY" val="diagram"/>
  <p:tag name="KSO_WM_TEMPLATE_INDEX" val="20233199"/>
  <p:tag name="KSO_WM_UNIT_LAYERLEVEL" val="1_1_1"/>
  <p:tag name="KSO_WM_TAG_VERSION" val="3.0"/>
  <p:tag name="KSO_WM_DIAGRAM_VERSION" val="3"/>
  <p:tag name="KSO_WM_DIAGRAM_COLOR_TRICK" val="1"/>
  <p:tag name="KSO_WM_DIAGRAM_COLOR_TEXT_CAN_REMOVE" val="n"/>
  <p:tag name="KSO_WM_DIAGRAM_MAX_ITEMCNT" val="5"/>
  <p:tag name="KSO_WM_DIAGRAM_MIN_ITEMCNT" val="2"/>
  <p:tag name="KSO_WM_DIAGRAM_VIRTUALLY_FRAME" val="{&quot;height&quot;:388.05,&quot;left&quot;:54.71099371001465,&quot;top&quot;:119.34188976377952,&quot;width&quot;:850.64990234375}"/>
  <p:tag name="KSO_WM_DIAGRAM_COLOR_MATCH_VALUE" val="{&quot;shape&quot;:{&quot;fill&quot;:{&quot;solid&quot;:{&quot;brightness&quot;:0,&quot;colorType&quot;:1,&quot;foreColorIndex&quot;:5,&quot;transparency&quot;:1},&quot;type&quot;:1},&quot;glow&quot;:{&quot;colorType&quot;:0},&quot;line&quot;:{&quot;solidLine&quot;:{&quot;brightness&quot;:0.15000000596046448,&quot;colorType&quot;:1,&quot;foreColorIndex&quot;:13,&quot;transparency&quot;:0},&quot;type&quot;:1},&quot;shadow&quot;:{&quot;colorType&quot;:0},&quot;threeD&quot;:{&quot;curvedSurface&quot;:{&quot;brightness&quot;:0,&quot;colorType&quot;:2,&quot;rgb&quot;:&quot;#000000&quot;},&quot;depth&quot;:{&quot;colorType&quot;:0}}},&quot;text&quot;:{&quot;fill&quot;:{},&quot;glow&quot;:{},&quot;line&quot;:{},&quot;shadow&quot;:{},&quot;threeD&quot;:{}}}"/>
  <p:tag name="KSO_WM_BEAUTIFY_FLAG" val="#wm#"/>
  <p:tag name="KSO_WM_UNIT_LINE_FORE_SCHEMECOLOR_INDEX" val="13"/>
</p:tagLst>
</file>

<file path=ppt/tags/tag369.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m_h_f"/>
  <p:tag name="KSO_WM_UNIT_INDEX" val="1_1_1"/>
  <p:tag name="KSO_WM_UNIT_ID" val="diagram20233199_1*m_h_f*1_1_1"/>
  <p:tag name="KSO_WM_TEMPLATE_CATEGORY" val="diagram"/>
  <p:tag name="KSO_WM_TEMPLATE_INDEX" val="20233199"/>
  <p:tag name="KSO_WM_UNIT_LAYERLEVEL" val="1_1_1"/>
  <p:tag name="KSO_WM_TAG_VERSION" val="3.0"/>
  <p:tag name="KSO_WM_UNIT_TEXT_FILL_FORE_SCHEMECOLOR_INDEX_BRIGHTNESS" val="0.15"/>
  <p:tag name="KSO_WM_DIAGRAM_GROUP_CODE" val="m1-1"/>
  <p:tag name="KSO_WM_DIAGRAM_VERSION" val="3"/>
  <p:tag name="KSO_WM_DIAGRAM_COLOR_TRICK" val="1"/>
  <p:tag name="KSO_WM_DIAGRAM_COLOR_TEXT_CAN_REMOVE" val="n"/>
  <p:tag name="KSO_WM_DIAGRAM_MAX_ITEMCNT" val="5"/>
  <p:tag name="KSO_WM_DIAGRAM_MIN_ITEMCNT" val="2"/>
  <p:tag name="KSO_WM_DIAGRAM_VIRTUALLY_FRAME" val="{&quot;height&quot;:388.05,&quot;left&quot;:54.71099371001465,&quot;top&quot;:119.34188976377952,&quot;width&quot;:850.649902343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UNIT_TEXT_LAYER_COUNT" val="1"/>
  <p:tag name="KSO_WM_BEAUTIFY_FLAG" val="#wm#"/>
  <p:tag name="KSO_WM_UNIT_PRESET_TEXT" val="单击此处输入项正文，文字是思想的提炼，请尽量言简意赅的阐述观点。单击此处输入项正文，文字是思想的提炼，请尽量言简意赅的阐述观点。单击输入项正文，文字是思想的提炼，请尽量言简意赅的阐述观点。"/>
  <p:tag name="KSO_WM_UNIT_TEXT_FILL_FORE_SCHEMECOLOR_INDEX" val="1"/>
  <p:tag name="KSO_WM_UNIT_TEXT_FILL_TYPE" val="1"/>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3.0"/>
  <p:tag name="KSO_WM_BEAUTIFY_FLAG" val="#wm#"/>
</p:tagLst>
</file>

<file path=ppt/tags/tag370.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m_h_a"/>
  <p:tag name="KSO_WM_UNIT_INDEX" val="1_1_1"/>
  <p:tag name="KSO_WM_UNIT_ID" val="diagram20233199_1*m_h_a*1_1_1"/>
  <p:tag name="KSO_WM_TEMPLATE_CATEGORY" val="diagram"/>
  <p:tag name="KSO_WM_TEMPLATE_INDEX" val="20233199"/>
  <p:tag name="KSO_WM_UNIT_LAYERLEVEL" val="1_1_1"/>
  <p:tag name="KSO_WM_TAG_VERSION" val="3.0"/>
  <p:tag name="KSO_WM_UNIT_TEXT_FILL_FORE_SCHEMECOLOR_INDEX_BRIGHTNESS" val="0.15"/>
  <p:tag name="KSO_WM_DIAGRAM_GROUP_CODE" val="m1-1"/>
  <p:tag name="KSO_WM_DIAGRAM_VERSION" val="3"/>
  <p:tag name="KSO_WM_DIAGRAM_COLOR_TRICK" val="1"/>
  <p:tag name="KSO_WM_DIAGRAM_COLOR_TEXT_CAN_REMOVE" val="n"/>
  <p:tag name="KSO_WM_DIAGRAM_MAX_ITEMCNT" val="5"/>
  <p:tag name="KSO_WM_DIAGRAM_MIN_ITEMCNT" val="2"/>
  <p:tag name="KSO_WM_DIAGRAM_VIRTUALLY_FRAME" val="{&quot;height&quot;:388.05,&quot;left&quot;:54.71099371001465,&quot;top&quot;:119.34188976377952,&quot;width&quot;:850.649902343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BEAUTIFY_FLAG" val="#wm#"/>
  <p:tag name="KSO_WM_UNIT_PRESET_TEXT" val="单击添加项标题"/>
  <p:tag name="KSO_WM_UNIT_TEXT_FILL_FORE_SCHEMECOLOR_INDEX" val="1"/>
  <p:tag name="KSO_WM_UNIT_TEXT_FILL_TYPE" val="1"/>
</p:tagLst>
</file>

<file path=ppt/tags/tag37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1_2"/>
  <p:tag name="KSO_WM_UNIT_ID" val="diagram20233199_1*m_h_i*1_1_2"/>
  <p:tag name="KSO_WM_TEMPLATE_CATEGORY" val="diagram"/>
  <p:tag name="KSO_WM_TEMPLATE_INDEX" val="20233199"/>
  <p:tag name="KSO_WM_UNIT_LAYERLEVEL" val="1_1_1"/>
  <p:tag name="KSO_WM_TAG_VERSION" val="3.0"/>
  <p:tag name="KSO_WM_DIAGRAM_VERSION" val="3"/>
  <p:tag name="KSO_WM_DIAGRAM_COLOR_TRICK" val="1"/>
  <p:tag name="KSO_WM_DIAGRAM_COLOR_TEXT_CAN_REMOVE" val="n"/>
  <p:tag name="KSO_WM_DIAGRAM_MAX_ITEMCNT" val="5"/>
  <p:tag name="KSO_WM_DIAGRAM_MIN_ITEMCNT" val="2"/>
  <p:tag name="KSO_WM_DIAGRAM_VIRTUALLY_FRAME" val="{&quot;height&quot;:388.05,&quot;left&quot;:54.71099371001465,&quot;top&quot;:119.34188976377952,&quot;width&quot;:850.64990234375}"/>
  <p:tag name="KSO_WM_DIAGRAM_COLOR_MATCH_VALUE" val="{&quot;shape&quot;:{&quot;fill&quot;:{&quot;type&quot;:0},&quot;glow&quot;:{&quot;colorType&quot;:0},&quot;line&quot;:{&quot;solidLine&quot;:{&quot;brightness&quot;:0.15000000596046448,&quot;colorType&quot;:1,&quot;foreColorIndex&quot;:13,&quot;transparency&quot;:0},&quot;type&quot;:1},&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14"/>
  <p:tag name="KSO_WM_UNIT_FILL_FORE_SCHEMECOLOR_INDEX_BRIGHTNESS" val="0"/>
  <p:tag name="KSO_WM_BEAUTIFY_FLAG" val="#wm#"/>
  <p:tag name="KSO_WM_UNIT_LINE_FORE_SCHEMECOLOR_INDEX" val="13"/>
</p:tagLst>
</file>

<file path=ppt/tags/tag37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ID" val="diagram20233199_1*m_h_x*1_1_1"/>
  <p:tag name="KSO_WM_TEMPLATE_CATEGORY" val="diagram"/>
  <p:tag name="KSO_WM_TEMPLATE_INDEX" val="20233199"/>
  <p:tag name="KSO_WM_UNIT_LAYERLEVEL" val="1_1_1"/>
  <p:tag name="KSO_WM_TAG_VERSION" val="3.0"/>
  <p:tag name="KSO_WM_UNIT_VALUE" val="138*146"/>
  <p:tag name="KSO_WM_UNIT_TYPE" val="m_h_x"/>
  <p:tag name="KSO_WM_UNIT_INDEX" val="1_1_1"/>
  <p:tag name="KSO_WM_DIAGRAM_VERSION" val="3"/>
  <p:tag name="KSO_WM_DIAGRAM_COLOR_TRICK" val="1"/>
  <p:tag name="KSO_WM_DIAGRAM_COLOR_TEXT_CAN_REMOVE" val="n"/>
  <p:tag name="KSO_WM_DIAGRAM_MAX_ITEMCNT" val="5"/>
  <p:tag name="KSO_WM_DIAGRAM_MIN_ITEMCNT" val="2"/>
  <p:tag name="KSO_WM_DIAGRAM_VIRTUALLY_FRAME" val="{&quot;height&quot;:388.05,&quot;left&quot;:54.71099371001465,&quot;top&quot;:119.34188976377952,&quot;width&quot;:850.64990234375}"/>
  <p:tag name="KSO_WM_DIAGRAM_COLOR_MATCH_VALUE" val="{&quot;shape&quot;:{&quot;fill&quot;:{&quot;gradient&quot;:[{&quot;brightness&quot;:0,&quot;colorType&quot;:1,&quot;foreColorIndex&quot;:5,&quot;pos&quot;:0,&quot;transparency&quot;:0},{&quot;brightness&quot;:0,&quot;colorType&quot;:1,&quot;foreColorIndex&quot;:5,&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glow&quot;:{},&quot;line&quot;:{},&quot;shadow&quot;:{},&quot;threeD&quot;:{}}}"/>
  <p:tag name="KSO_WM_UNIT_FILL_FORE_SCHEMECOLOR_INDEX" val="5"/>
  <p:tag name="KSO_WM_UNIT_FILL_FORE_SCHEMECOLOR_INDEX_BRIGHTNESS" val="0"/>
  <p:tag name="KSO_WM_BEAUTIFY_FLAG" val="#wm#"/>
</p:tagLst>
</file>

<file path=ppt/tags/tag37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SUBTYPE" val="d"/>
  <p:tag name="KSO_WM_UNIT_TYPE" val="m_h_i"/>
  <p:tag name="KSO_WM_UNIT_INDEX" val="1_1_1"/>
  <p:tag name="KSO_WM_UNIT_ID" val="diagram20233199_1*m_h_i*1_1_1"/>
  <p:tag name="KSO_WM_TEMPLATE_CATEGORY" val="diagram"/>
  <p:tag name="KSO_WM_TEMPLATE_INDEX" val="20233199"/>
  <p:tag name="KSO_WM_UNIT_LAYERLEVEL" val="1_1_1"/>
  <p:tag name="KSO_WM_TAG_VERSION" val="3.0"/>
  <p:tag name="KSO_WM_DIAGRAM_VERSION" val="3"/>
  <p:tag name="KSO_WM_DIAGRAM_COLOR_TRICK" val="1"/>
  <p:tag name="KSO_WM_DIAGRAM_COLOR_TEXT_CAN_REMOVE" val="n"/>
  <p:tag name="KSO_WM_DIAGRAM_MAX_ITEMCNT" val="5"/>
  <p:tag name="KSO_WM_DIAGRAM_MIN_ITEMCNT" val="2"/>
  <p:tag name="KSO_WM_DIAGRAM_VIRTUALLY_FRAME" val="{&quot;height&quot;:388.05,&quot;left&quot;:54.71099371001465,&quot;top&quot;:119.34188976377952,&quot;width&quot;:850.64990234375}"/>
  <p:tag name="KSO_WM_DIAGRAM_COLOR_MATCH_VALUE" val="{&quot;shape&quot;:{&quot;fill&quot;:{&quot;type&quot;:0},&quot;glow&quot;:{&quot;colorType&quot;:0},&quot;line&quot;:{&quot;solidLine&quot;:{&quot;brightness&quot;:0.15000000596046448,&quot;colorType&quot;:1,&quot;foreColorIndex&quot;:13,&quot;transparency&quot;:0},&quot;type&quot;:1},&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14"/>
  <p:tag name="KSO_WM_UNIT_FILL_FORE_SCHEMECOLOR_INDEX_BRIGHTNESS" val="0"/>
  <p:tag name="KSO_WM_BEAUTIFY_FLAG" val="#wm#"/>
  <p:tag name="KSO_WM_UNIT_LINE_FORE_SCHEMECOLOR_INDEX" val="13"/>
  <p:tag name="KSO_WM_UNIT_TEXT_FILL_FORE_SCHEMECOLOR_INDEX" val="1"/>
  <p:tag name="KSO_WM_UNIT_TEXT_FILL_TYPE" val="1"/>
</p:tagLst>
</file>

<file path=ppt/tags/tag374.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m_h_f"/>
  <p:tag name="KSO_WM_UNIT_INDEX" val="1_2_1"/>
  <p:tag name="KSO_WM_UNIT_ID" val="diagram20233199_1*m_h_f*1_2_1"/>
  <p:tag name="KSO_WM_TEMPLATE_CATEGORY" val="diagram"/>
  <p:tag name="KSO_WM_TEMPLATE_INDEX" val="20233199"/>
  <p:tag name="KSO_WM_UNIT_LAYERLEVEL" val="1_1_1"/>
  <p:tag name="KSO_WM_TAG_VERSION" val="3.0"/>
  <p:tag name="KSO_WM_UNIT_TEXT_FILL_FORE_SCHEMECOLOR_INDEX_BRIGHTNESS" val="0.15"/>
  <p:tag name="KSO_WM_DIAGRAM_GROUP_CODE" val="m1-1"/>
  <p:tag name="KSO_WM_DIAGRAM_VERSION" val="3"/>
  <p:tag name="KSO_WM_DIAGRAM_COLOR_TRICK" val="1"/>
  <p:tag name="KSO_WM_DIAGRAM_COLOR_TEXT_CAN_REMOVE" val="n"/>
  <p:tag name="KSO_WM_DIAGRAM_MAX_ITEMCNT" val="5"/>
  <p:tag name="KSO_WM_DIAGRAM_MIN_ITEMCNT" val="2"/>
  <p:tag name="KSO_WM_DIAGRAM_VIRTUALLY_FRAME" val="{&quot;height&quot;:388.05,&quot;left&quot;:54.71099371001465,&quot;top&quot;:119.34188976377952,&quot;width&quot;:850.649902343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UNIT_TEXT_LAYER_COUNT" val="1"/>
  <p:tag name="KSO_WM_BEAUTIFY_FLAG" val="#wm#"/>
  <p:tag name="KSO_WM_UNIT_PRESET_TEXT" val="单击此处输入正文，文字是思想的提炼，请尽量言简意赅的阐述观点。单击此处输入正文，文字是思想的提炼请尽量言简意赅的阐述观点。单击输入正文，文字是思想的提炼，请言简意赅的阐述观点。"/>
  <p:tag name="KSO_WM_UNIT_TEXT_FILL_FORE_SCHEMECOLOR_INDEX" val="1"/>
  <p:tag name="KSO_WM_UNIT_TEXT_FILL_TYPE" val="1"/>
</p:tagLst>
</file>

<file path=ppt/tags/tag375.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m_h_a"/>
  <p:tag name="KSO_WM_UNIT_INDEX" val="1_2_1"/>
  <p:tag name="KSO_WM_UNIT_ID" val="diagram20233199_1*m_h_a*1_2_1"/>
  <p:tag name="KSO_WM_TEMPLATE_CATEGORY" val="diagram"/>
  <p:tag name="KSO_WM_TEMPLATE_INDEX" val="20233199"/>
  <p:tag name="KSO_WM_UNIT_LAYERLEVEL" val="1_1_1"/>
  <p:tag name="KSO_WM_TAG_VERSION" val="3.0"/>
  <p:tag name="KSO_WM_UNIT_TEXT_FILL_FORE_SCHEMECOLOR_INDEX_BRIGHTNESS" val="0.15"/>
  <p:tag name="KSO_WM_DIAGRAM_GROUP_CODE" val="m1-1"/>
  <p:tag name="KSO_WM_DIAGRAM_VERSION" val="3"/>
  <p:tag name="KSO_WM_DIAGRAM_COLOR_TRICK" val="1"/>
  <p:tag name="KSO_WM_DIAGRAM_COLOR_TEXT_CAN_REMOVE" val="n"/>
  <p:tag name="KSO_WM_DIAGRAM_MAX_ITEMCNT" val="5"/>
  <p:tag name="KSO_WM_DIAGRAM_MIN_ITEMCNT" val="2"/>
  <p:tag name="KSO_WM_DIAGRAM_VIRTUALLY_FRAME" val="{&quot;height&quot;:388.05,&quot;left&quot;:54.71099371001465,&quot;top&quot;:119.34188976377952,&quot;width&quot;:850.649902343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BEAUTIFY_FLAG" val="#wm#"/>
  <p:tag name="KSO_WM_UNIT_PRESET_TEXT" val="单击添加项标题"/>
  <p:tag name="KSO_WM_UNIT_TEXT_FILL_FORE_SCHEMECOLOR_INDEX" val="1"/>
  <p:tag name="KSO_WM_UNIT_TEXT_FILL_TYPE" val="1"/>
</p:tagLst>
</file>

<file path=ppt/tags/tag37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2_2"/>
  <p:tag name="KSO_WM_UNIT_ID" val="diagram20233199_1*m_h_i*1_2_2"/>
  <p:tag name="KSO_WM_TEMPLATE_CATEGORY" val="diagram"/>
  <p:tag name="KSO_WM_TEMPLATE_INDEX" val="20233199"/>
  <p:tag name="KSO_WM_UNIT_LAYERLEVEL" val="1_1_1"/>
  <p:tag name="KSO_WM_TAG_VERSION" val="3.0"/>
  <p:tag name="KSO_WM_DIAGRAM_VERSION" val="3"/>
  <p:tag name="KSO_WM_DIAGRAM_COLOR_TRICK" val="1"/>
  <p:tag name="KSO_WM_DIAGRAM_COLOR_TEXT_CAN_REMOVE" val="n"/>
  <p:tag name="KSO_WM_DIAGRAM_MAX_ITEMCNT" val="5"/>
  <p:tag name="KSO_WM_DIAGRAM_MIN_ITEMCNT" val="2"/>
  <p:tag name="KSO_WM_DIAGRAM_VIRTUALLY_FRAME" val="{&quot;height&quot;:388.05,&quot;left&quot;:54.71099371001465,&quot;top&quot;:119.34188976377952,&quot;width&quot;:850.64990234375}"/>
  <p:tag name="KSO_WM_DIAGRAM_COLOR_MATCH_VALUE" val="{&quot;shape&quot;:{&quot;fill&quot;:{&quot;type&quot;:0},&quot;glow&quot;:{&quot;colorType&quot;:0},&quot;line&quot;:{&quot;solidLine&quot;:{&quot;brightness&quot;:0.15000000596046448,&quot;colorType&quot;:1,&quot;foreColorIndex&quot;:13,&quot;transparency&quot;:0},&quot;type&quot;:1},&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14"/>
  <p:tag name="KSO_WM_UNIT_FILL_FORE_SCHEMECOLOR_INDEX_BRIGHTNESS" val="0"/>
  <p:tag name="KSO_WM_BEAUTIFY_FLAG" val="#wm#"/>
  <p:tag name="KSO_WM_UNIT_LINE_FORE_SCHEMECOLOR_INDEX" val="13"/>
</p:tagLst>
</file>

<file path=ppt/tags/tag37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SUBTYPE" val="d"/>
  <p:tag name="KSO_WM_UNIT_TYPE" val="m_h_i"/>
  <p:tag name="KSO_WM_UNIT_INDEX" val="1_2_1"/>
  <p:tag name="KSO_WM_UNIT_ID" val="diagram20233199_1*m_h_i*1_2_1"/>
  <p:tag name="KSO_WM_TEMPLATE_CATEGORY" val="diagram"/>
  <p:tag name="KSO_WM_TEMPLATE_INDEX" val="20233199"/>
  <p:tag name="KSO_WM_UNIT_LAYERLEVEL" val="1_1_1"/>
  <p:tag name="KSO_WM_TAG_VERSION" val="3.0"/>
  <p:tag name="KSO_WM_DIAGRAM_VERSION" val="3"/>
  <p:tag name="KSO_WM_DIAGRAM_COLOR_TRICK" val="1"/>
  <p:tag name="KSO_WM_DIAGRAM_COLOR_TEXT_CAN_REMOVE" val="n"/>
  <p:tag name="KSO_WM_DIAGRAM_MAX_ITEMCNT" val="5"/>
  <p:tag name="KSO_WM_DIAGRAM_MIN_ITEMCNT" val="2"/>
  <p:tag name="KSO_WM_DIAGRAM_VIRTUALLY_FRAME" val="{&quot;height&quot;:388.05,&quot;left&quot;:54.71099371001465,&quot;top&quot;:119.34188976377952,&quot;width&quot;:850.64990234375}"/>
  <p:tag name="KSO_WM_DIAGRAM_COLOR_MATCH_VALUE" val="{&quot;shape&quot;:{&quot;fill&quot;:{&quot;type&quot;:0},&quot;glow&quot;:{&quot;colorType&quot;:0},&quot;line&quot;:{&quot;solidLine&quot;:{&quot;brightness&quot;:0.15000000596046448,&quot;colorType&quot;:1,&quot;foreColorIndex&quot;:13,&quot;transparency&quot;:0},&quot;type&quot;:1},&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14"/>
  <p:tag name="KSO_WM_UNIT_FILL_FORE_SCHEMECOLOR_INDEX_BRIGHTNESS" val="0"/>
  <p:tag name="KSO_WM_BEAUTIFY_FLAG" val="#wm#"/>
  <p:tag name="KSO_WM_UNIT_LINE_FORE_SCHEMECOLOR_INDEX" val="13"/>
  <p:tag name="KSO_WM_UNIT_TEXT_FILL_FORE_SCHEMECOLOR_INDEX" val="1"/>
  <p:tag name="KSO_WM_UNIT_TEXT_FILL_TYPE" val="1"/>
</p:tagLst>
</file>

<file path=ppt/tags/tag37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ID" val="diagram20233199_1*m_h_x*1_2_1"/>
  <p:tag name="KSO_WM_TEMPLATE_CATEGORY" val="diagram"/>
  <p:tag name="KSO_WM_TEMPLATE_INDEX" val="20233199"/>
  <p:tag name="KSO_WM_UNIT_LAYERLEVEL" val="1_1_1"/>
  <p:tag name="KSO_WM_TAG_VERSION" val="3.0"/>
  <p:tag name="KSO_WM_UNIT_VALUE" val="145*146"/>
  <p:tag name="KSO_WM_UNIT_TYPE" val="m_h_x"/>
  <p:tag name="KSO_WM_UNIT_INDEX" val="1_2_1"/>
  <p:tag name="KSO_WM_DIAGRAM_VERSION" val="3"/>
  <p:tag name="KSO_WM_DIAGRAM_COLOR_TRICK" val="1"/>
  <p:tag name="KSO_WM_DIAGRAM_COLOR_TEXT_CAN_REMOVE" val="n"/>
  <p:tag name="KSO_WM_DIAGRAM_MAX_ITEMCNT" val="5"/>
  <p:tag name="KSO_WM_DIAGRAM_MIN_ITEMCNT" val="2"/>
  <p:tag name="KSO_WM_DIAGRAM_VIRTUALLY_FRAME" val="{&quot;height&quot;:388.05,&quot;left&quot;:54.71099371001465,&quot;top&quot;:119.34188976377952,&quot;width&quot;:850.64990234375}"/>
  <p:tag name="KSO_WM_DIAGRAM_COLOR_MATCH_VALUE" val="{&quot;shape&quot;:{&quot;fill&quot;:{&quot;gradient&quot;:[{&quot;brightness&quot;:0,&quot;colorType&quot;:1,&quot;foreColorIndex&quot;:5,&quot;pos&quot;:0,&quot;transparency&quot;:0},{&quot;brightness&quot;:0,&quot;colorType&quot;:1,&quot;foreColorIndex&quot;:5,&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glow&quot;:{},&quot;line&quot;:{},&quot;shadow&quot;:{},&quot;threeD&quot;:{}}}"/>
  <p:tag name="KSO_WM_BEAUTIFY_FLAG" val="#wm#"/>
</p:tagLst>
</file>

<file path=ppt/tags/tag379.xml><?xml version="1.0" encoding="utf-8"?>
<p:tagLst xmlns:p="http://schemas.openxmlformats.org/presentationml/2006/main">
  <p:tag name="KSO_WM_SLIDE_ID" val="diagram20233199_3"/>
  <p:tag name="KSO_WM_TEMPLATE_SUBCATEGORY" val="0"/>
  <p:tag name="KSO_WM_TEMPLATE_MASTER_TYPE" val="0"/>
  <p:tag name="KSO_WM_TEMPLATE_COLOR_TYPE" val="0"/>
  <p:tag name="KSO_WM_SLIDE_ITEM_CNT" val="4"/>
  <p:tag name="KSO_WM_SLIDE_INDEX" val="3"/>
  <p:tag name="KSO_WM_TAG_VERSION" val="3.0"/>
  <p:tag name="KSO_WM_BEAUTIFY_FLAG" val="#wm#"/>
  <p:tag name="KSO_WM_TEMPLATE_CATEGORY" val="diagram"/>
  <p:tag name="KSO_WM_TEMPLATE_INDEX" val="20233199"/>
  <p:tag name="KSO_WM_SLIDE_TYPE" val="text"/>
  <p:tag name="KSO_WM_SLIDE_SUBTYPE" val="diag"/>
  <p:tag name="KSO_WM_SLIDE_SIZE" val="850.375*375.85"/>
  <p:tag name="KSO_WM_SLIDE_POSITION" val="54.825*125.417"/>
  <p:tag name="KSO_WM_SLIDE_LAYOUT" val="a_m"/>
  <p:tag name="KSO_WM_SLIDE_LAYOUT_CNT" val="1_1"/>
  <p:tag name="KSO_WM_SPECIAL_SOURCE" val="bdnull"/>
  <p:tag name="KSO_WM_DIAGRAM_GROUP_CODE" val="m1-1"/>
  <p:tag name="KSO_WM_SLIDE_DIAGTYPE" val="m"/>
  <p:tag name="CP_OUTLINE_TITLE" val="用户注册实现"/>
  <p:tag name="CP_OUTLINE_TYPE" val="pt_text"/>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3.0"/>
  <p:tag name="KSO_WM_BEAUTIFY_FLAG" val="#wm#"/>
</p:tagLst>
</file>

<file path=ppt/tags/tag3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custom20232423_1*i*1"/>
  <p:tag name="KSO_WM_TEMPLATE_CATEGORY" val="custom"/>
  <p:tag name="KSO_WM_TEMPLATE_INDEX" val="20232423"/>
  <p:tag name="KSO_WM_UNIT_LAYERLEVEL" val="1"/>
  <p:tag name="KSO_WM_TAG_VERSION" val="3.0"/>
  <p:tag name="KSO_WM_BEAUTIFY_FLAG" val="#wm#"/>
</p:tagLst>
</file>

<file path=ppt/tags/tag381.xml><?xml version="1.0" encoding="utf-8"?>
<p:tagLst xmlns:p="http://schemas.openxmlformats.org/presentationml/2006/main">
  <p:tag name="KSO_WM_UNIT_ISCONTENTSTITLE" val="0"/>
  <p:tag name="KSO_WM_UNIT_ISNUMDGMTITLE" val="0"/>
  <p:tag name="KSO_WM_UNIT_NOCLEAR" val="0"/>
  <p:tag name="KSO_WM_UNIT_VALUE" val="12"/>
  <p:tag name="KSO_WM_UNIT_HIGHLIGHT" val="0"/>
  <p:tag name="KSO_WM_UNIT_COMPATIBLE" val="0"/>
  <p:tag name="KSO_WM_UNIT_DIAGRAM_ISNUMVISUAL" val="0"/>
  <p:tag name="KSO_WM_UNIT_DIAGRAM_ISREFERUNIT" val="0"/>
  <p:tag name="KSO_WM_UNIT_TYPE" val="a"/>
  <p:tag name="KSO_WM_UNIT_INDEX" val="1"/>
  <p:tag name="KSO_WM_TEMPLATE_CATEGORY" val="custom"/>
  <p:tag name="KSO_WM_UNIT_LAYERLEVEL" val="1"/>
  <p:tag name="KSO_WM_TAG_VERSION" val="3.0"/>
  <p:tag name="KSO_WM_BEAUTIFY_FLAG" val="#wm#"/>
  <p:tag name="KSO_WM_TEMPLATE_INDEX" val="20232423"/>
  <p:tag name="KSO_WM_UNIT_ID" val="custom20232423_1*a*1"/>
  <p:tag name="KSO_WM_UNIT_TEXT_TYPE" val="1"/>
  <p:tag name="KSO_WM_UNIT_PRESET_TEXT" val="单击此处添加标题"/>
</p:tagLst>
</file>

<file path=ppt/tags/tag3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d"/>
  <p:tag name="KSO_WM_UNIT_INDEX" val="1"/>
  <p:tag name="KSO_WM_UNIT_ID" val="custom20232423_1*d*1"/>
  <p:tag name="KSO_WM_TEMPLATE_CATEGORY" val="custom"/>
  <p:tag name="KSO_WM_TEMPLATE_INDEX" val="20232423"/>
  <p:tag name="KSO_WM_UNIT_LAYERLEVEL" val="1"/>
  <p:tag name="KSO_WM_TAG_VERSION" val="3.0"/>
  <p:tag name="KSO_WM_BEAUTIFY_FLAG" val="#wm#"/>
  <p:tag name="KSO_WM_UNIT_VALUE" val="1904*1834"/>
  <p:tag name="KSO_WM_UNIT_PICTURE_SUBTYPE" val="b"/>
  <p:tag name="MH_PIC_SOURCE_TYPE" val="generate_slide_ai*VCG41N518599020*gallery_gallery_ai_v2.0.6_ONLINE*e08278b57b671150169a2662d96f2658-slide-27"/>
</p:tagLst>
</file>

<file path=ppt/tags/tag383.xml><?xml version="1.0" encoding="utf-8"?>
<p:tagLst xmlns:p="http://schemas.openxmlformats.org/presentationml/2006/main">
  <p:tag name="KSO_WM_DIAGRAM_VERSION" val="3"/>
  <p:tag name="KSO_WM_DIAGRAM_COLOR_TRICK" val="1"/>
  <p:tag name="KSO_WM_DIAGRAM_COLOR_TEXT_CAN_REMOVE" val="n"/>
  <p:tag name="KSO_WM_UNIT_SUBTYPE" val="a"/>
  <p:tag name="KSO_WM_UNIT_NOCLEAR" val="0"/>
  <p:tag name="KSO_WM_UNIT_VALUE" val="160"/>
  <p:tag name="KSO_WM_UNIT_HIGHLIGHT" val="0"/>
  <p:tag name="KSO_WM_UNIT_COMPATIBLE" val="0"/>
  <p:tag name="KSO_WM_UNIT_DIAGRAM_ISNUMVISUAL" val="0"/>
  <p:tag name="KSO_WM_UNIT_DIAGRAM_ISREFERUNIT" val="0"/>
  <p:tag name="KSO_WM_UNIT_TYPE" val="c_f"/>
  <p:tag name="KSO_WM_UNIT_INDEX" val="1_1"/>
  <p:tag name="KSO_WM_UNIT_ID" val="custom20232423_1*c_f*1_1"/>
  <p:tag name="KSO_WM_TEMPLATE_CATEGORY" val="custom"/>
  <p:tag name="KSO_WM_TEMPLATE_INDEX" val="20232423"/>
  <p:tag name="KSO_WM_UNIT_LAYERLEVEL" val="1_1"/>
  <p:tag name="KSO_WM_TAG_VERSION" val="3.0"/>
  <p:tag name="KSO_WM_DIAGRAM_MAX_ITEMCNT" val="4"/>
  <p:tag name="KSO_WM_DIAGRAM_MIN_ITEMCNT" val="1"/>
  <p:tag name="KSO_WM_DIAGRAM_VIRTUALLY_FRAME" val="{&quot;height&quot;:368.54229736328125,&quot;left&quot;:16.633466647891556,&quot;top&quot;:129.0571977750523,&quot;width&quot;:413.8581848144531}"/>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UNIT_TEXT_FILL_FORE_SCHEMECOLOR_INDEX" val="1"/>
  <p:tag name="KSO_WM_UNIT_TEXT_FILL_TYPE" val="1"/>
  <p:tag name="KSO_WM_UNIT_TEXT_LAYER_COUNT" val="1"/>
  <p:tag name="KSO_WM_BEAUTIFY_FLAG" val="#wm#"/>
  <p:tag name="KSO_WM_UNIT_PRESET_TEXT" val="单击此处添加文本具体内容，简明扼要地阐述您的观点。根据需要可酌情增减文字，以便观者准确地理解您传达的思想。单击此处添加文本具体内容，简明扼要地阐述您的观点。根据需要可酌情增减文字。单击此处添加文本具体内容，简明扼要地阐述您的观点。"/>
</p:tagLst>
</file>

<file path=ppt/tags/tag384.xml><?xml version="1.0" encoding="utf-8"?>
<p:tagLst xmlns:p="http://schemas.openxmlformats.org/presentationml/2006/main">
  <p:tag name="KSO_WM_DIAGRAM_VERSION" val="3"/>
  <p:tag name="KSO_WM_DIAGRAM_COLOR_TRICK" val="1"/>
  <p:tag name="KSO_WM_DIAGRAM_COLOR_TEXT_CAN_REMOVE" val="n"/>
  <p:tag name="KSO_WM_UNIT_ISCONTENTSTITLE" val="0"/>
  <p:tag name="KSO_WM_UNIT_ISNUMDGMTITLE" val="0"/>
  <p:tag name="KSO_WM_UNIT_NOCLEAR" val="0"/>
  <p:tag name="KSO_WM_UNIT_VALUE" val="16"/>
  <p:tag name="KSO_WM_UNIT_HIGHLIGHT" val="0"/>
  <p:tag name="KSO_WM_UNIT_COMPATIBLE" val="0"/>
  <p:tag name="KSO_WM_UNIT_DIAGRAM_ISNUMVISUAL" val="0"/>
  <p:tag name="KSO_WM_UNIT_DIAGRAM_ISREFERUNIT" val="0"/>
  <p:tag name="KSO_WM_UNIT_TYPE" val="c_a"/>
  <p:tag name="KSO_WM_UNIT_INDEX" val="1_1"/>
  <p:tag name="KSO_WM_UNIT_ID" val="custom20232423_1*c_a*1_1"/>
  <p:tag name="KSO_WM_TEMPLATE_CATEGORY" val="custom"/>
  <p:tag name="KSO_WM_TEMPLATE_INDEX" val="20232423"/>
  <p:tag name="KSO_WM_UNIT_LAYERLEVEL" val="1_1"/>
  <p:tag name="KSO_WM_TAG_VERSION" val="3.0"/>
  <p:tag name="KSO_WM_DIAGRAM_MAX_ITEMCNT" val="4"/>
  <p:tag name="KSO_WM_DIAGRAM_MIN_ITEMCNT" val="1"/>
  <p:tag name="KSO_WM_DIAGRAM_VIRTUALLY_FRAME" val="{&quot;height&quot;:368.54229736328125,&quot;left&quot;:16.633466647891556,&quot;top&quot;:129.0571977750523,&quot;width&quot;:413.8581848144531}"/>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UNIT_TEXT_FILL_FORE_SCHEMECOLOR_INDEX" val="1"/>
  <p:tag name="KSO_WM_UNIT_TEXT_FILL_TYPE" val="1"/>
  <p:tag name="KSO_WM_BEAUTIFY_FLAG" val="#wm#"/>
  <p:tag name="KSO_WM_UNIT_PRESET_TEXT" val="单击此处添加标题"/>
</p:tagLst>
</file>

<file path=ppt/tags/tag385.xml><?xml version="1.0" encoding="utf-8"?>
<p:tagLst xmlns:p="http://schemas.openxmlformats.org/presentationml/2006/main">
  <p:tag name="KSO_WM_TEMPLATE_MASTER_TYPE" val="0"/>
  <p:tag name="KSO_WM_TEMPLATE_COLOR_TYPE" val="0"/>
  <p:tag name="KSO_WM_BEAUTIFY_FLAG" val="#wm#"/>
  <p:tag name="KSO_WM_TEMPLATE_CATEGORY" val="custom"/>
  <p:tag name="KSO_WM_SLIDE_TYPE" val="text"/>
  <p:tag name="KSO_WM_SLIDE_SUBTYPE" val="picTxt"/>
  <p:tag name="KSO_WM_SLIDE_SIZE" val="340.157*239.584"/>
  <p:tag name="KSO_WM_SLIDE_POSITION" val="53.4751*216.572"/>
  <p:tag name="KSO_WM_SLIDE_LAYOUT" val="a_d_c"/>
  <p:tag name="KSO_WM_SLIDE_LAYOUT_CNT" val="1_1_1"/>
  <p:tag name="KSO_WM_SPECIAL_SOURCE" val="bdnull"/>
  <p:tag name="KSO_WM_TEMPLATE_INDEX" val="20232423"/>
  <p:tag name="KSO_WM_TEMPLATE_SUBCATEGORY" val="0"/>
  <p:tag name="KSO_WM_SLIDE_INDEX" val="1"/>
  <p:tag name="KSO_WM_TAG_VERSION" val="3.0"/>
  <p:tag name="KSO_WM_SLIDE_ID" val="custom20232423_1"/>
  <p:tag name="KSO_WM_SLIDE_ITEM_CNT" val="0"/>
  <p:tag name="CP_OUTLINE_TITLE" val="用户注册实现"/>
  <p:tag name="CP_OUTLINE_TYPE" val="pt_text"/>
</p:tagLst>
</file>

<file path=ppt/tags/tag386.xml><?xml version="1.0" encoding="utf-8"?>
<p:tagLst xmlns:p="http://schemas.openxmlformats.org/presentationml/2006/main">
  <p:tag name="KSO_WM_UNIT_ISCONTENTSTITLE" val="0"/>
  <p:tag name="KSO_WM_UNIT_ISNUMDGMTITLE" val="0"/>
  <p:tag name="KSO_WM_UNIT_NOCLEAR" val="0"/>
  <p:tag name="KSO_WM_UNIT_VALUE" val="29"/>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UNIT_ID" val="diagram20233203_2*a*1"/>
  <p:tag name="KSO_WM_TEMPLATE_CATEGORY" val="diagram"/>
  <p:tag name="KSO_WM_TEMPLATE_INDEX" val="20233203"/>
  <p:tag name="KSO_WM_UNIT_LAYERLEVEL" val="1"/>
  <p:tag name="KSO_WM_TAG_VERSION" val="3.0"/>
  <p:tag name="KSO_WM_BEAUTIFY_FLAG" val="#wm#"/>
  <p:tag name="KSO_WM_UNIT_PRESET_TEXT" val="单击此处添加标题"/>
  <p:tag name="KSO_WM_UNIT_TEXT_TYPE" val="1"/>
</p:tagLst>
</file>

<file path=ppt/tags/tag387.xml><?xml version="1.0" encoding="utf-8"?>
<p:tagLst xmlns:p="http://schemas.openxmlformats.org/presentationml/2006/main">
  <p:tag name="KSO_WM_BEAUTIFY_FLAG" val="#wm#"/>
  <p:tag name="KSO_WM_UNIT_NOCLEAR" val="0"/>
  <p:tag name="KSO_WM_UNIT_HIGHLIGHT" val="0"/>
  <p:tag name="KSO_WM_UNIT_COMPATIBLE" val="0"/>
  <p:tag name="KSO_WM_UNIT_DIAGRAM_ISNUMVISUAL" val="0"/>
  <p:tag name="KSO_WM_UNIT_DIAGRAM_ISREFERUNIT" val="0"/>
  <p:tag name="KSO_WM_UNIT_TYPE" val="l_h_i"/>
  <p:tag name="KSO_WM_UNIT_INDEX" val="1_2_1"/>
  <p:tag name="KSO_WM_UNIT_ID" val="diagram20233203_2*l_h_i*1_2_1"/>
  <p:tag name="KSO_WM_TEMPLATE_CATEGORY" val="diagram"/>
  <p:tag name="KSO_WM_TEMPLATE_INDEX" val="20233203"/>
  <p:tag name="KSO_WM_UNIT_LAYERLEVEL" val="1_1_1"/>
  <p:tag name="KSO_WM_TAG_VERSION" val="3.0"/>
  <p:tag name="KSO_WM_DIAGRAM_VERSION" val="3"/>
  <p:tag name="KSO_WM_DIAGRAM_COLOR_TRICK" val="1"/>
  <p:tag name="KSO_WM_DIAGRAM_COLOR_TEXT_CAN_REMOVE" val="n"/>
  <p:tag name="KSO_WM_DIAGRAM_GROUP_CODE" val="l1-1"/>
  <p:tag name="KSO_WM_DIAGRAM_MAX_ITEMCNT" val="4"/>
  <p:tag name="KSO_WM_DIAGRAM_MIN_ITEMCNT" val="2"/>
  <p:tag name="KSO_WM_DIAGRAM_VIRTUALLY_FRAME" val="{&quot;height&quot;:375.45001220703125,&quot;width&quot;:840.2999877929688}"/>
  <p:tag name="KSO_WM_DIAGRAM_COLOR_MATCH_VALUE" val="{&quot;shape&quot;:{&quot;fill&quot;:{&quot;solid&quot;:{&quot;brightness&quot;:0,&quot;colorType&quot;:1,&quot;foreColorIndex&quot;:5,&quot;transparency&quot;:0.20000000298023224},&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5"/>
  <p:tag name="KSO_WM_UNIT_FILL_FORE_SCHEMECOLOR_INDEX_BRIGHTNESS" val="0"/>
</p:tagLst>
</file>

<file path=ppt/tags/tag388.xml><?xml version="1.0" encoding="utf-8"?>
<p:tagLst xmlns:p="http://schemas.openxmlformats.org/presentationml/2006/main">
  <p:tag name="KSO_WM_BEAUTIFY_FLAG" val="#wm#"/>
  <p:tag name="KSO_WM_UNIT_NOCLEAR" val="0"/>
  <p:tag name="KSO_WM_UNIT_HIGHLIGHT" val="0"/>
  <p:tag name="KSO_WM_UNIT_COMPATIBLE" val="0"/>
  <p:tag name="KSO_WM_UNIT_DIAGRAM_ISNUMVISUAL" val="0"/>
  <p:tag name="KSO_WM_UNIT_DIAGRAM_ISREFERUNIT" val="0"/>
  <p:tag name="KSO_WM_UNIT_TYPE" val="l_h_i"/>
  <p:tag name="KSO_WM_UNIT_INDEX" val="1_1_1"/>
  <p:tag name="KSO_WM_UNIT_ID" val="diagram20233203_2*l_h_i*1_1_1"/>
  <p:tag name="KSO_WM_TEMPLATE_CATEGORY" val="diagram"/>
  <p:tag name="KSO_WM_TEMPLATE_INDEX" val="20233203"/>
  <p:tag name="KSO_WM_UNIT_LAYERLEVEL" val="1_1_1"/>
  <p:tag name="KSO_WM_TAG_VERSION" val="3.0"/>
  <p:tag name="KSO_WM_DIAGRAM_VERSION" val="3"/>
  <p:tag name="KSO_WM_DIAGRAM_COLOR_TRICK" val="1"/>
  <p:tag name="KSO_WM_DIAGRAM_COLOR_TEXT_CAN_REMOVE" val="n"/>
  <p:tag name="KSO_WM_DIAGRAM_GROUP_CODE" val="l1-1"/>
  <p:tag name="KSO_WM_DIAGRAM_MAX_ITEMCNT" val="4"/>
  <p:tag name="KSO_WM_DIAGRAM_MIN_ITEMCNT" val="2"/>
  <p:tag name="KSO_WM_DIAGRAM_VIRTUALLY_FRAME" val="{&quot;height&quot;:375.45001220703125,&quot;width&quot;:840.2999877929688}"/>
  <p:tag name="KSO_WM_DIAGRAM_COLOR_MATCH_VALUE" val="{&quot;shape&quot;:{&quot;fill&quot;:{&quot;solid&quot;:{&quot;brightness&quot;:0,&quot;colorType&quot;:1,&quot;foreColorIndex&quot;:5,&quot;transparency&quot;:0.20000000298023224},&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5"/>
  <p:tag name="KSO_WM_UNIT_FILL_FORE_SCHEMECOLOR_INDEX_BRIGHTNESS" val="0"/>
</p:tagLst>
</file>

<file path=ppt/tags/tag389.xml><?xml version="1.0" encoding="utf-8"?>
<p:tagLst xmlns:p="http://schemas.openxmlformats.org/presentationml/2006/main">
  <p:tag name="KSO_WM_BEAUTIFY_FLAG" val="#wm#"/>
  <p:tag name="KSO_WM_UNIT_SUBTYPE" val="a"/>
  <p:tag name="KSO_WM_UNIT_NOCLEAR" val="0"/>
  <p:tag name="KSO_WM_UNIT_HIGHLIGHT" val="0"/>
  <p:tag name="KSO_WM_UNIT_COMPATIBLE" val="0"/>
  <p:tag name="KSO_WM_UNIT_DIAGRAM_ISNUMVISUAL" val="0"/>
  <p:tag name="KSO_WM_UNIT_DIAGRAM_ISREFERUNIT" val="0"/>
  <p:tag name="KSO_WM_UNIT_TYPE" val="l_h_f"/>
  <p:tag name="KSO_WM_UNIT_INDEX" val="1_3_1"/>
  <p:tag name="KSO_WM_UNIT_ID" val="diagram20233203_2*l_h_f*1_3_1"/>
  <p:tag name="KSO_WM_TEMPLATE_CATEGORY" val="diagram"/>
  <p:tag name="KSO_WM_TEMPLATE_INDEX" val="20233203"/>
  <p:tag name="KSO_WM_UNIT_LAYERLEVEL" val="1_1_1"/>
  <p:tag name="KSO_WM_TAG_VERSION" val="3.0"/>
  <p:tag name="KSO_WM_DIAGRAM_VERSION" val="3"/>
  <p:tag name="KSO_WM_DIAGRAM_COLOR_TRICK" val="1"/>
  <p:tag name="KSO_WM_DIAGRAM_COLOR_TEXT_CAN_REMOVE" val="n"/>
  <p:tag name="KSO_WM_UNIT_VALUE" val="135"/>
  <p:tag name="KSO_WM_DIAGRAM_GROUP_CODE" val="l1-1"/>
  <p:tag name="KSO_WM_DIAGRAM_MAX_ITEMCNT" val="4"/>
  <p:tag name="KSO_WM_DIAGRAM_MIN_ITEMCNT" val="2"/>
  <p:tag name="KSO_WM_DIAGRAM_VIRTUALLY_FRAME" val="{&quot;height&quot;:375.45001220703125,&quot;width&quot;:840.2999877929688}"/>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请单击此处添加正文，文字是您思想的提炼，请言简意赅的阐述您的观点。单击此处添加正文，文字是您思想的提炼。单击此处添加正文，文字是您思想的提炼，请言简意赅的阐述您的观点。单击此处添加正文，文字是您思想的提炼。单击此处添加正文，文字是您思想的提炼，请言简意赅的阐述您的观点"/>
  <p:tag name="KSO_WM_UNIT_TEXT_FILL_FORE_SCHEMECOLOR_INDEX" val="1"/>
  <p:tag name="KSO_WM_UNIT_TEXT_FILL_TYPE" val="1"/>
  <p:tag name="KSO_WM_UNIT_TEXT_TYPE" val="1"/>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3.0"/>
  <p:tag name="KSO_WM_BEAUTIFY_FLAG" val="#wm#"/>
</p:tagLst>
</file>

<file path=ppt/tags/tag390.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3_1"/>
  <p:tag name="KSO_WM_UNIT_ID" val="diagram20233203_2*l_h_a*1_3_1"/>
  <p:tag name="KSO_WM_TEMPLATE_CATEGORY" val="diagram"/>
  <p:tag name="KSO_WM_TEMPLATE_INDEX" val="20233203"/>
  <p:tag name="KSO_WM_UNIT_LAYERLEVEL" val="1_1_1"/>
  <p:tag name="KSO_WM_TAG_VERSION" val="3.0"/>
  <p:tag name="KSO_WM_BEAUTIFY_FLAG" val="#wm#"/>
  <p:tag name="KSO_WM_UNIT_TEXT_FILL_FORE_SCHEMECOLOR_INDEX_BRIGHTNESS" val="0.15"/>
  <p:tag name="KSO_WM_DIAGRAM_VERSION" val="3"/>
  <p:tag name="KSO_WM_DIAGRAM_COLOR_TRICK" val="1"/>
  <p:tag name="KSO_WM_DIAGRAM_COLOR_TEXT_CAN_REMOVE" val="n"/>
  <p:tag name="KSO_WM_DIAGRAM_GROUP_CODE" val="l1-1"/>
  <p:tag name="KSO_WM_DIAGRAM_MAX_ITEMCNT" val="4"/>
  <p:tag name="KSO_WM_DIAGRAM_MIN_ITEMCNT" val="2"/>
  <p:tag name="KSO_WM_DIAGRAM_VIRTUALLY_FRAME" val="{&quot;height&quot;:375.45001220703125,&quot;width&quot;:840.2999877929688}"/>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添加项标题"/>
  <p:tag name="KSO_WM_UNIT_TEXT_FILL_FORE_SCHEMECOLOR_INDEX" val="1"/>
  <p:tag name="KSO_WM_UNIT_TEXT_FILL_TYPE" val="1"/>
  <p:tag name="KSO_WM_UNIT_TEXT_TYPE" val="1"/>
</p:tagLst>
</file>

<file path=ppt/tags/tag391.xml><?xml version="1.0" encoding="utf-8"?>
<p:tagLst xmlns:p="http://schemas.openxmlformats.org/presentationml/2006/main">
  <p:tag name="KSO_WM_BEAUTIFY_FLAG" val="#wm#"/>
  <p:tag name="KSO_WM_UNIT_SUBTYPE" val="a"/>
  <p:tag name="KSO_WM_UNIT_NOCLEAR" val="0"/>
  <p:tag name="KSO_WM_UNIT_HIGHLIGHT" val="0"/>
  <p:tag name="KSO_WM_UNIT_COMPATIBLE" val="0"/>
  <p:tag name="KSO_WM_UNIT_DIAGRAM_ISNUMVISUAL" val="0"/>
  <p:tag name="KSO_WM_UNIT_DIAGRAM_ISREFERUNIT" val="0"/>
  <p:tag name="KSO_WM_UNIT_TYPE" val="l_h_f"/>
  <p:tag name="KSO_WM_UNIT_INDEX" val="1_2_1"/>
  <p:tag name="KSO_WM_UNIT_ID" val="diagram20233203_2*l_h_f*1_2_1"/>
  <p:tag name="KSO_WM_TEMPLATE_CATEGORY" val="diagram"/>
  <p:tag name="KSO_WM_TEMPLATE_INDEX" val="20233203"/>
  <p:tag name="KSO_WM_UNIT_LAYERLEVEL" val="1_1_1"/>
  <p:tag name="KSO_WM_TAG_VERSION" val="3.0"/>
  <p:tag name="KSO_WM_DIAGRAM_VERSION" val="3"/>
  <p:tag name="KSO_WM_DIAGRAM_COLOR_TRICK" val="1"/>
  <p:tag name="KSO_WM_DIAGRAM_COLOR_TEXT_CAN_REMOVE" val="n"/>
  <p:tag name="KSO_WM_UNIT_VALUE" val="140"/>
  <p:tag name="KSO_WM_DIAGRAM_GROUP_CODE" val="l1-1"/>
  <p:tag name="KSO_WM_DIAGRAM_MAX_ITEMCNT" val="4"/>
  <p:tag name="KSO_WM_DIAGRAM_MIN_ITEMCNT" val="2"/>
  <p:tag name="KSO_WM_DIAGRAM_VIRTUALLY_FRAME" val="{&quot;height&quot;:375.45001220703125,&quot;width&quot;:840.2999877929688}"/>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请单击此处添加正文内容，文字是您思想的提炼，请言简意赅的阐述您的观点。单击此处添加正文，文字是您思想的提炼。单击此处添加正文，文字是您思想的提炼，请言简意赅的阐述您的观点。单击此处添加正文，文字是您思想的提炼。单击此处添加正文，文字是您思想的提炼，请言简意赅的阐述您的观点"/>
  <p:tag name="KSO_WM_UNIT_TEXT_FILL_FORE_SCHEMECOLOR_INDEX" val="1"/>
  <p:tag name="KSO_WM_UNIT_TEXT_FILL_TYPE" val="1"/>
  <p:tag name="KSO_WM_UNIT_TEXT_TYPE" val="1"/>
</p:tagLst>
</file>

<file path=ppt/tags/tag392.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2_1"/>
  <p:tag name="KSO_WM_UNIT_ID" val="diagram20233203_2*l_h_a*1_2_1"/>
  <p:tag name="KSO_WM_TEMPLATE_CATEGORY" val="diagram"/>
  <p:tag name="KSO_WM_TEMPLATE_INDEX" val="20233203"/>
  <p:tag name="KSO_WM_UNIT_LAYERLEVEL" val="1_1_1"/>
  <p:tag name="KSO_WM_TAG_VERSION" val="3.0"/>
  <p:tag name="KSO_WM_BEAUTIFY_FLAG" val="#wm#"/>
  <p:tag name="KSO_WM_UNIT_TEXT_FILL_FORE_SCHEMECOLOR_INDEX_BRIGHTNESS" val="0.15"/>
  <p:tag name="KSO_WM_DIAGRAM_VERSION" val="3"/>
  <p:tag name="KSO_WM_DIAGRAM_COLOR_TRICK" val="1"/>
  <p:tag name="KSO_WM_DIAGRAM_COLOR_TEXT_CAN_REMOVE" val="n"/>
  <p:tag name="KSO_WM_DIAGRAM_GROUP_CODE" val="l1-1"/>
  <p:tag name="KSO_WM_DIAGRAM_MAX_ITEMCNT" val="4"/>
  <p:tag name="KSO_WM_DIAGRAM_MIN_ITEMCNT" val="2"/>
  <p:tag name="KSO_WM_DIAGRAM_VIRTUALLY_FRAME" val="{&quot;height&quot;:375.45001220703125,&quot;width&quot;:840.2999877929688}"/>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添加项标题"/>
  <p:tag name="KSO_WM_UNIT_TEXT_FILL_FORE_SCHEMECOLOR_INDEX" val="1"/>
  <p:tag name="KSO_WM_UNIT_TEXT_FILL_TYPE" val="1"/>
  <p:tag name="KSO_WM_UNIT_TEXT_TYPE" val="1"/>
</p:tagLst>
</file>

<file path=ppt/tags/tag393.xml><?xml version="1.0" encoding="utf-8"?>
<p:tagLst xmlns:p="http://schemas.openxmlformats.org/presentationml/2006/main">
  <p:tag name="KSO_WM_BEAUTIFY_FLAG" val="#wm#"/>
  <p:tag name="KSO_WM_UNIT_SUBTYPE" val="a"/>
  <p:tag name="KSO_WM_UNIT_NOCLEAR" val="0"/>
  <p:tag name="KSO_WM_UNIT_HIGHLIGHT" val="0"/>
  <p:tag name="KSO_WM_UNIT_COMPATIBLE" val="0"/>
  <p:tag name="KSO_WM_UNIT_DIAGRAM_ISNUMVISUAL" val="0"/>
  <p:tag name="KSO_WM_UNIT_DIAGRAM_ISREFERUNIT" val="0"/>
  <p:tag name="KSO_WM_UNIT_TYPE" val="l_h_f"/>
  <p:tag name="KSO_WM_UNIT_INDEX" val="1_1_1"/>
  <p:tag name="KSO_WM_UNIT_ID" val="diagram20233203_2*l_h_f*1_1_1"/>
  <p:tag name="KSO_WM_TEMPLATE_CATEGORY" val="diagram"/>
  <p:tag name="KSO_WM_TEMPLATE_INDEX" val="20233203"/>
  <p:tag name="KSO_WM_UNIT_LAYERLEVEL" val="1_1_1"/>
  <p:tag name="KSO_WM_TAG_VERSION" val="3.0"/>
  <p:tag name="KSO_WM_UNIT_VALUE" val="140"/>
  <p:tag name="KSO_WM_DIAGRAM_VERSION" val="3"/>
  <p:tag name="KSO_WM_DIAGRAM_COLOR_TRICK" val="1"/>
  <p:tag name="KSO_WM_DIAGRAM_COLOR_TEXT_CAN_REMOVE" val="n"/>
  <p:tag name="KSO_WM_DIAGRAM_GROUP_CODE" val="l1-1"/>
  <p:tag name="KSO_WM_DIAGRAM_MAX_ITEMCNT" val="4"/>
  <p:tag name="KSO_WM_DIAGRAM_MIN_ITEMCNT" val="2"/>
  <p:tag name="KSO_WM_DIAGRAM_VIRTUALLY_FRAME" val="{&quot;height&quot;:375.45001220703125,&quot;width&quot;:840.2999877929688}"/>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请单击此处添加正文内容，文字是您思想的提炼，请言简意赅的阐述您的观点。单击此处添加正文，文字是您思想的提炼。单击此处添加正文，文字是您思想的提炼，请言简意赅的阐述您的观点。单击此处添加正文，文字是您思想的提炼。单击此处添加正文，文字是您思想的提炼，请言简意赅的阐述您的观点"/>
  <p:tag name="KSO_WM_UNIT_TEXT_FILL_FORE_SCHEMECOLOR_INDEX" val="1"/>
  <p:tag name="KSO_WM_UNIT_TEXT_FILL_TYPE" val="1"/>
  <p:tag name="KSO_WM_UNIT_TEXT_TYPE" val="1"/>
</p:tagLst>
</file>

<file path=ppt/tags/tag394.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1_1"/>
  <p:tag name="KSO_WM_UNIT_ID" val="diagram20233203_2*l_h_a*1_1_1"/>
  <p:tag name="KSO_WM_TEMPLATE_CATEGORY" val="diagram"/>
  <p:tag name="KSO_WM_TEMPLATE_INDEX" val="20233203"/>
  <p:tag name="KSO_WM_UNIT_LAYERLEVEL" val="1_1_1"/>
  <p:tag name="KSO_WM_TAG_VERSION" val="3.0"/>
  <p:tag name="KSO_WM_BEAUTIFY_FLAG" val="#wm#"/>
  <p:tag name="KSO_WM_UNIT_TEXT_FILL_FORE_SCHEMECOLOR_INDEX_BRIGHTNESS" val="0.15"/>
  <p:tag name="KSO_WM_DIAGRAM_VERSION" val="3"/>
  <p:tag name="KSO_WM_DIAGRAM_COLOR_TRICK" val="1"/>
  <p:tag name="KSO_WM_DIAGRAM_COLOR_TEXT_CAN_REMOVE" val="n"/>
  <p:tag name="KSO_WM_DIAGRAM_GROUP_CODE" val="l1-1"/>
  <p:tag name="KSO_WM_DIAGRAM_MAX_ITEMCNT" val="4"/>
  <p:tag name="KSO_WM_DIAGRAM_MIN_ITEMCNT" val="2"/>
  <p:tag name="KSO_WM_DIAGRAM_VIRTUALLY_FRAME" val="{&quot;height&quot;:375.45001220703125,&quot;width&quot;:840.2999877929688}"/>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添加项标题"/>
  <p:tag name="KSO_WM_UNIT_TEXT_FILL_FORE_SCHEMECOLOR_INDEX" val="1"/>
  <p:tag name="KSO_WM_UNIT_TEXT_FILL_TYPE" val="1"/>
  <p:tag name="KSO_WM_UNIT_TEXT_TYPE" val="1"/>
</p:tagLst>
</file>

<file path=ppt/tags/tag395.xml><?xml version="1.0" encoding="utf-8"?>
<p:tagLst xmlns:p="http://schemas.openxmlformats.org/presentationml/2006/main">
  <p:tag name="KSO_WM_BEAUTIFY_FLAG" val="#wm#"/>
  <p:tag name="KSO_WM_UNIT_NOCLEAR" val="0"/>
  <p:tag name="KSO_WM_UNIT_HIGHLIGHT" val="0"/>
  <p:tag name="KSO_WM_UNIT_COMPATIBLE" val="0"/>
  <p:tag name="KSO_WM_UNIT_DIAGRAM_ISNUMVISUAL" val="0"/>
  <p:tag name="KSO_WM_UNIT_DIAGRAM_ISREFERUNIT" val="0"/>
  <p:tag name="KSO_WM_UNIT_TYPE" val="l_h_i"/>
  <p:tag name="KSO_WM_UNIT_INDEX" val="1_3_1"/>
  <p:tag name="KSO_WM_UNIT_ID" val="diagram20233203_2*l_h_i*1_3_1"/>
  <p:tag name="KSO_WM_TEMPLATE_CATEGORY" val="diagram"/>
  <p:tag name="KSO_WM_TEMPLATE_INDEX" val="20233203"/>
  <p:tag name="KSO_WM_UNIT_LAYERLEVEL" val="1_1_1"/>
  <p:tag name="KSO_WM_TAG_VERSION" val="3.0"/>
  <p:tag name="KSO_WM_DIAGRAM_VERSION" val="3"/>
  <p:tag name="KSO_WM_DIAGRAM_COLOR_TRICK" val="1"/>
  <p:tag name="KSO_WM_DIAGRAM_COLOR_TEXT_CAN_REMOVE" val="n"/>
  <p:tag name="KSO_WM_DIAGRAM_GROUP_CODE" val="l1-1"/>
  <p:tag name="KSO_WM_DIAGRAM_MAX_ITEMCNT" val="4"/>
  <p:tag name="KSO_WM_DIAGRAM_MIN_ITEMCNT" val="2"/>
  <p:tag name="KSO_WM_DIAGRAM_VIRTUALLY_FRAME" val="{&quot;height&quot;:375.45001220703125,&quot;width&quot;:840.2999877929688}"/>
  <p:tag name="KSO_WM_DIAGRAM_COLOR_MATCH_VALUE" val="{&quot;shape&quot;:{&quot;fill&quot;:{&quot;solid&quot;:{&quot;brightness&quot;:0,&quot;colorType&quot;:1,&quot;foreColorIndex&quot;:5,&quot;transparency&quot;:0.20000000298023224},&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5"/>
  <p:tag name="KSO_WM_UNIT_FILL_FORE_SCHEMECOLOR_INDEX_BRIGHTNESS" val="0"/>
</p:tagLst>
</file>

<file path=ppt/tags/tag396.xml><?xml version="1.0" encoding="utf-8"?>
<p:tagLst xmlns:p="http://schemas.openxmlformats.org/presentationml/2006/main">
  <p:tag name="KSO_WM_UNIT_NOCLEAR" val="0"/>
  <p:tag name="KSO_WM_UNIT_HIGHLIGHT" val="0"/>
  <p:tag name="KSO_WM_UNIT_COMPATIBLE" val="0"/>
  <p:tag name="KSO_WM_UNIT_DIAGRAM_ISNUMVISUAL" val="0"/>
  <p:tag name="KSO_WM_UNIT_DIAGRAM_ISREFERUNIT" val="0"/>
  <p:tag name="KSO_WM_UNIT_TYPE" val="l_h_x"/>
  <p:tag name="KSO_WM_UNIT_INDEX" val="1_2_1"/>
  <p:tag name="KSO_WM_UNIT_ID" val="diagram20233203_2*l_h_x*1_2_1"/>
  <p:tag name="KSO_WM_TEMPLATE_CATEGORY" val="diagram"/>
  <p:tag name="KSO_WM_TEMPLATE_INDEX" val="20233203"/>
  <p:tag name="KSO_WM_UNIT_LAYERLEVEL" val="1_1_1"/>
  <p:tag name="KSO_WM_TAG_VERSION" val="3.0"/>
  <p:tag name="KSO_WM_BEAUTIFY_FLAG" val="#wm#"/>
  <p:tag name="KSO_WM_UNIT_VALUE" val="108*108"/>
  <p:tag name="KSO_WM_DIAGRAM_VERSION" val="3"/>
  <p:tag name="KSO_WM_DIAGRAM_COLOR_TRICK" val="1"/>
  <p:tag name="KSO_WM_DIAGRAM_COLOR_TEXT_CAN_REMOVE" val="n"/>
  <p:tag name="KSO_WM_DIAGRAM_GROUP_CODE" val="l1-1"/>
  <p:tag name="KSO_WM_DIAGRAM_MAX_ITEMCNT" val="4"/>
  <p:tag name="KSO_WM_DIAGRAM_MIN_ITEMCNT" val="2"/>
  <p:tag name="KSO_WM_DIAGRAM_VIRTUALLY_FRAME" val="{&quot;height&quot;:375.45001220703125,&quot;width&quot;:840.2999877929688}"/>
  <p:tag name="KSO_WM_DIAGRAM_COLOR_MATCH_VALUE" val="{&quot;shape&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quot;text&quot;:{&quot;fill&quot;:{},&quot;glow&quot;:{},&quot;line&quot;:{},&quot;shadow&quot;:{},&quot;threeD&quot;:{}}}"/>
</p:tagLst>
</file>

<file path=ppt/tags/tag397.xml><?xml version="1.0" encoding="utf-8"?>
<p:tagLst xmlns:p="http://schemas.openxmlformats.org/presentationml/2006/main">
  <p:tag name="KSO_WM_UNIT_NOCLEAR" val="0"/>
  <p:tag name="KSO_WM_UNIT_HIGHLIGHT" val="0"/>
  <p:tag name="KSO_WM_UNIT_COMPATIBLE" val="0"/>
  <p:tag name="KSO_WM_UNIT_DIAGRAM_ISNUMVISUAL" val="0"/>
  <p:tag name="KSO_WM_UNIT_DIAGRAM_ISREFERUNIT" val="0"/>
  <p:tag name="KSO_WM_UNIT_TYPE" val="l_h_x"/>
  <p:tag name="KSO_WM_UNIT_INDEX" val="1_1_1"/>
  <p:tag name="KSO_WM_UNIT_ID" val="diagram20233203_2*l_h_x*1_1_1"/>
  <p:tag name="KSO_WM_TEMPLATE_CATEGORY" val="diagram"/>
  <p:tag name="KSO_WM_TEMPLATE_INDEX" val="20233203"/>
  <p:tag name="KSO_WM_UNIT_LAYERLEVEL" val="1_1_1"/>
  <p:tag name="KSO_WM_TAG_VERSION" val="3.0"/>
  <p:tag name="KSO_WM_BEAUTIFY_FLAG" val="#wm#"/>
  <p:tag name="KSO_WM_UNIT_VALUE" val="100*108"/>
  <p:tag name="KSO_WM_DIAGRAM_VERSION" val="3"/>
  <p:tag name="KSO_WM_DIAGRAM_COLOR_TRICK" val="1"/>
  <p:tag name="KSO_WM_DIAGRAM_COLOR_TEXT_CAN_REMOVE" val="n"/>
  <p:tag name="KSO_WM_DIAGRAM_GROUP_CODE" val="l1-1"/>
  <p:tag name="KSO_WM_DIAGRAM_MAX_ITEMCNT" val="4"/>
  <p:tag name="KSO_WM_DIAGRAM_MIN_ITEMCNT" val="2"/>
  <p:tag name="KSO_WM_DIAGRAM_VIRTUALLY_FRAME" val="{&quot;height&quot;:375.45001220703125,&quot;width&quot;:840.2999877929688}"/>
  <p:tag name="KSO_WM_DIAGRAM_COLOR_MATCH_VALUE" val="{&quot;shape&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quot;text&quot;:{&quot;fill&quot;:{},&quot;glow&quot;:{},&quot;line&quot;:{},&quot;shadow&quot;:{},&quot;threeD&quot;:{}}}"/>
</p:tagLst>
</file>

<file path=ppt/tags/tag398.xml><?xml version="1.0" encoding="utf-8"?>
<p:tagLst xmlns:p="http://schemas.openxmlformats.org/presentationml/2006/main">
  <p:tag name="KSO_WM_UNIT_NOCLEAR" val="0"/>
  <p:tag name="KSO_WM_UNIT_HIGHLIGHT" val="0"/>
  <p:tag name="KSO_WM_UNIT_COMPATIBLE" val="0"/>
  <p:tag name="KSO_WM_UNIT_DIAGRAM_ISNUMVISUAL" val="0"/>
  <p:tag name="KSO_WM_UNIT_DIAGRAM_ISREFERUNIT" val="0"/>
  <p:tag name="KSO_WM_UNIT_TYPE" val="l_h_x"/>
  <p:tag name="KSO_WM_UNIT_INDEX" val="1_3_1"/>
  <p:tag name="KSO_WM_UNIT_ID" val="diagram20233203_2*l_h_x*1_3_1"/>
  <p:tag name="KSO_WM_TEMPLATE_CATEGORY" val="diagram"/>
  <p:tag name="KSO_WM_TEMPLATE_INDEX" val="20233203"/>
  <p:tag name="KSO_WM_UNIT_LAYERLEVEL" val="1_1_1"/>
  <p:tag name="KSO_WM_TAG_VERSION" val="3.0"/>
  <p:tag name="KSO_WM_BEAUTIFY_FLAG" val="#wm#"/>
  <p:tag name="KSO_WM_UNIT_VALUE" val="108*108"/>
  <p:tag name="KSO_WM_DIAGRAM_VERSION" val="3"/>
  <p:tag name="KSO_WM_DIAGRAM_COLOR_TRICK" val="1"/>
  <p:tag name="KSO_WM_DIAGRAM_COLOR_TEXT_CAN_REMOVE" val="n"/>
  <p:tag name="KSO_WM_DIAGRAM_GROUP_CODE" val="l1-1"/>
  <p:tag name="KSO_WM_DIAGRAM_MAX_ITEMCNT" val="4"/>
  <p:tag name="KSO_WM_DIAGRAM_MIN_ITEMCNT" val="2"/>
  <p:tag name="KSO_WM_DIAGRAM_VIRTUALLY_FRAME" val="{&quot;height&quot;:375.45001220703125,&quot;width&quot;:840.2999877929688}"/>
  <p:tag name="KSO_WM_DIAGRAM_COLOR_MATCH_VALUE" val="{&quot;shape&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quot;text&quot;:{&quot;fill&quot;:{},&quot;glow&quot;:{},&quot;line&quot;:{},&quot;shadow&quot;:{},&quot;threeD&quot;:{}}}"/>
</p:tagLst>
</file>

<file path=ppt/tags/tag399.xml><?xml version="1.0" encoding="utf-8"?>
<p:tagLst xmlns:p="http://schemas.openxmlformats.org/presentationml/2006/main">
  <p:tag name="KSO_WM_SLIDE_ID" val="diagram20233203_2"/>
  <p:tag name="KSO_WM_TEMPLATE_SUBCATEGORY" val="0"/>
  <p:tag name="KSO_WM_TEMPLATE_MASTER_TYPE" val="0"/>
  <p:tag name="KSO_WM_TEMPLATE_COLOR_TYPE" val="0"/>
  <p:tag name="KSO_WM_SLIDE_ITEM_CNT" val="3"/>
  <p:tag name="KSO_WM_SLIDE_INDEX" val="2"/>
  <p:tag name="KSO_WM_TAG_VERSION" val="3.0"/>
  <p:tag name="KSO_WM_BEAUTIFY_FLAG" val="#wm#"/>
  <p:tag name="KSO_WM_TEMPLATE_CATEGORY" val="diagram"/>
  <p:tag name="KSO_WM_TEMPLATE_INDEX" val="20233203"/>
  <p:tag name="KSO_WM_SLIDE_LAYOUT" val="a_l"/>
  <p:tag name="KSO_WM_SLIDE_LAYOUT_CNT" val="1_1"/>
  <p:tag name="KSO_WM_SPECIAL_SOURCE" val="bdnull"/>
  <p:tag name="KSO_WM_SLIDE_TYPE" val="text"/>
  <p:tag name="KSO_WM_SLIDE_SUBTYPE" val="diag"/>
  <p:tag name="KSO_WM_SLIDE_SIZE" val="835.572*361.7"/>
  <p:tag name="KSO_WM_SLIDE_POSITION" val="62.1266*132.9"/>
  <p:tag name="KSO_WM_DIAGRAM_GROUP_CODE" val="l1-1"/>
  <p:tag name="KSO_WM_SLIDE_DIAGTYPE" val="l"/>
  <p:tag name="CP_OUTLINE_TITLE" val="图书评论实现"/>
  <p:tag name="CP_OUTLINE_TYPE" val="pt_text"/>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i*1"/>
  <p:tag name="KSO_WM_UNIT_LAYERLEVEL" val="1"/>
  <p:tag name="KSO_WM_TAG_VERSION" val="3.0"/>
  <p:tag name="KSO_WM_BEAUTIFY_FLAG" val="#wm#"/>
  <p:tag name="KSO_WM_UNIT_TYPE" val="i"/>
  <p:tag name="KSO_WM_UNIT_INDEX" val="1"/>
</p:tagLst>
</file>

<file path=ppt/tags/tag400.xml><?xml version="1.0" encoding="utf-8"?>
<p:tagLst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UNIT_ID" val="diagram20231967_3*a*1"/>
  <p:tag name="KSO_WM_TEMPLATE_CATEGORY" val="diagram"/>
  <p:tag name="KSO_WM_TEMPLATE_INDEX" val="20231967"/>
  <p:tag name="KSO_WM_UNIT_LAYERLEVEL" val="1"/>
  <p:tag name="KSO_WM_TAG_VERSION" val="3.0"/>
  <p:tag name="KSO_WM_BEAUTIFY_FLAG" val="#wm#"/>
  <p:tag name="KSO_WM_UNIT_PRESET_TEXT" val="单击此处添加标题"/>
  <p:tag name="KSO_WM_UNIT_TEXT_TYPE" val="1"/>
</p:tagLst>
</file>

<file path=ppt/tags/tag401.xml><?xml version="1.0" encoding="utf-8"?>
<p:tagLst xmlns:p="http://schemas.openxmlformats.org/presentationml/2006/main">
  <p:tag name="KSO_WM_DIAGRAM_VERSION" val="3"/>
  <p:tag name="KSO_WM_DIAGRAM_COLOR_TRICK" val="1"/>
  <p:tag name="KSO_WM_DIAGRAM_COLOR_TEXT_CAN_REMOVE" val="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31967_1*l_h_f*1_1_1"/>
  <p:tag name="KSO_WM_TEMPLATE_CATEGORY" val="diagram"/>
  <p:tag name="KSO_WM_TEMPLATE_INDEX" val="20231967"/>
  <p:tag name="KSO_WM_UNIT_LAYERLEVEL" val="1_1_1"/>
  <p:tag name="KSO_WM_TAG_VERSION" val="3.0"/>
  <p:tag name="KSO_WM_BEAUTIFY_FLAG" val="#wm#"/>
  <p:tag name="KSO_WM_DIAGRAM_MAX_ITEMCNT" val="4"/>
  <p:tag name="KSO_WM_DIAGRAM_MIN_ITEMCNT" val="2"/>
  <p:tag name="KSO_WM_DIAGRAM_VIRTUALLY_FRAME" val="{&quot;height&quot;:372.13134765625,&quot;width&quot;:780.211425781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VALUE" val="156"/>
  <p:tag name="KSO_WM_UNIT_TEXT_FILL_FORE_SCHEMECOLOR_INDEX" val="1"/>
  <p:tag name="KSO_WM_UNIT_TEXT_FILL_TYPE" val="1"/>
  <p:tag name="KSO_WM_UNIT_PRESET_TEXT" val="单击此处添加您的文本具体内容，简明扼要地阐述您的观点。根据需要可酌情增减文字，以便观者准确地理解您传达的思想。单击此处添加您的文本具体内容，简明扼要地阐述您的观点。根据需要可酌情增减文字，以便观者准确地理解您传达的思想。"/>
  <p:tag name="KSO_WM_UNIT_TEXT_TYPE" val="1"/>
</p:tagLst>
</file>

<file path=ppt/tags/tag402.xml><?xml version="1.0" encoding="utf-8"?>
<p:tagLst xmlns:p="http://schemas.openxmlformats.org/presentationml/2006/main">
  <p:tag name="KSO_WM_DIAGRAM_VERSION" val="3"/>
  <p:tag name="KSO_WM_DIAGRAM_COLOR_TRICK" val="1"/>
  <p:tag name="KSO_WM_DIAGRAM_COLOR_TEXT_CAN_REMOVE" val="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1_1"/>
  <p:tag name="KSO_WM_UNIT_ID" val="diagram20231967_1*l_h_a*1_1_1"/>
  <p:tag name="KSO_WM_TEMPLATE_CATEGORY" val="diagram"/>
  <p:tag name="KSO_WM_TEMPLATE_INDEX" val="20231967"/>
  <p:tag name="KSO_WM_UNIT_LAYERLEVEL" val="1_1_1"/>
  <p:tag name="KSO_WM_TAG_VERSION" val="3.0"/>
  <p:tag name="KSO_WM_BEAUTIFY_FLAG" val="#wm#"/>
  <p:tag name="KSO_WM_DIAGRAM_MAX_ITEMCNT" val="4"/>
  <p:tag name="KSO_WM_DIAGRAM_MIN_ITEMCNT" val="2"/>
  <p:tag name="KSO_WM_DIAGRAM_VIRTUALLY_FRAME" val="{&quot;height&quot;:372.13134765625,&quot;width&quot;:780.211425781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VALUE" val="35"/>
  <p:tag name="KSO_WM_UNIT_TEXT_FILL_FORE_SCHEMECOLOR_INDEX" val="1"/>
  <p:tag name="KSO_WM_UNIT_TEXT_FILL_TYPE" val="1"/>
  <p:tag name="KSO_WM_UNIT_PRESET_TEXT" val="单击此处添加标题"/>
  <p:tag name="KSO_WM_UNIT_TEXT_TYPE" val="1"/>
</p:tagLst>
</file>

<file path=ppt/tags/tag403.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1_1"/>
  <p:tag name="KSO_WM_UNIT_ID" val="diagram20231967_1*l_h_i*1_1_1"/>
  <p:tag name="KSO_WM_TEMPLATE_CATEGORY" val="diagram"/>
  <p:tag name="KSO_WM_TEMPLATE_INDEX" val="20231967"/>
  <p:tag name="KSO_WM_UNIT_LAYERLEVEL" val="1_1_1"/>
  <p:tag name="KSO_WM_TAG_VERSION" val="3.0"/>
  <p:tag name="KSO_WM_BEAUTIFY_FLAG" val="#wm#"/>
  <p:tag name="KSO_WM_DIAGRAM_MAX_ITEMCNT" val="4"/>
  <p:tag name="KSO_WM_DIAGRAM_MIN_ITEMCNT" val="2"/>
  <p:tag name="KSO_WM_DIAGRAM_VIRTUALLY_FRAME" val="{&quot;height&quot;:372.13134765625,&quot;width&quot;:780.21142578125}"/>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5"/>
  <p:tag name="KSO_WM_UNIT_FILL_FORE_SCHEMECOLOR_INDEX_BRIGHTNESS" val="0"/>
  <p:tag name="KSO_WM_UNIT_TEXT_FILL_FORE_SCHEMECOLOR_INDEX" val="1"/>
  <p:tag name="KSO_WM_UNIT_TEXT_FILL_TYPE" val="1"/>
</p:tagLst>
</file>

<file path=ppt/tags/tag404.xml><?xml version="1.0" encoding="utf-8"?>
<p:tagLst xmlns:p="http://schemas.openxmlformats.org/presentationml/2006/main">
  <p:tag name="KSO_WM_DIAGRAM_VERSION" val="3"/>
  <p:tag name="KSO_WM_DIAGRAM_COLOR_TRICK" val="1"/>
  <p:tag name="KSO_WM_DIAGRAM_COLOR_TEXT_CAN_REMOVE" val="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20231967_1*l_h_f*1_2_1"/>
  <p:tag name="KSO_WM_TEMPLATE_CATEGORY" val="diagram"/>
  <p:tag name="KSO_WM_TEMPLATE_INDEX" val="20231967"/>
  <p:tag name="KSO_WM_UNIT_LAYERLEVEL" val="1_1_1"/>
  <p:tag name="KSO_WM_TAG_VERSION" val="3.0"/>
  <p:tag name="KSO_WM_BEAUTIFY_FLAG" val="#wm#"/>
  <p:tag name="KSO_WM_UNIT_VALUE" val="156"/>
  <p:tag name="KSO_WM_DIAGRAM_MAX_ITEMCNT" val="4"/>
  <p:tag name="KSO_WM_DIAGRAM_MIN_ITEMCNT" val="2"/>
  <p:tag name="KSO_WM_DIAGRAM_VIRTUALLY_FRAME" val="{&quot;height&quot;:372.13134765625,&quot;width&quot;:780.211425781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
  <p:tag name="KSO_WM_UNIT_TEXT_FILL_TYPE" val="1"/>
  <p:tag name="KSO_WM_UNIT_PRESET_TEXT" val="单击此处添加您的文本具体内容，简明扼要地阐述您的观点。根据需要可酌情增减文字，以便观者准确地理解您传达的思想。单击此处添加您的文本具体内容，简明扼要地阐述您的观点。根据需要可酌情增减文字，以便观者准确地理解您传达的思想。"/>
  <p:tag name="KSO_WM_UNIT_TEXT_TYPE" val="1"/>
</p:tagLst>
</file>

<file path=ppt/tags/tag405.xml><?xml version="1.0" encoding="utf-8"?>
<p:tagLst xmlns:p="http://schemas.openxmlformats.org/presentationml/2006/main">
  <p:tag name="KSO_WM_DIAGRAM_VERSION" val="3"/>
  <p:tag name="KSO_WM_DIAGRAM_COLOR_TRICK" val="1"/>
  <p:tag name="KSO_WM_DIAGRAM_COLOR_TEXT_CAN_REMOVE" val="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2_1"/>
  <p:tag name="KSO_WM_UNIT_ID" val="diagram20231967_1*l_h_a*1_2_1"/>
  <p:tag name="KSO_WM_TEMPLATE_CATEGORY" val="diagram"/>
  <p:tag name="KSO_WM_TEMPLATE_INDEX" val="20231967"/>
  <p:tag name="KSO_WM_UNIT_LAYERLEVEL" val="1_1_1"/>
  <p:tag name="KSO_WM_TAG_VERSION" val="3.0"/>
  <p:tag name="KSO_WM_BEAUTIFY_FLAG" val="#wm#"/>
  <p:tag name="KSO_WM_UNIT_VALUE" val="35"/>
  <p:tag name="KSO_WM_DIAGRAM_MAX_ITEMCNT" val="4"/>
  <p:tag name="KSO_WM_DIAGRAM_MIN_ITEMCNT" val="2"/>
  <p:tag name="KSO_WM_DIAGRAM_VIRTUALLY_FRAME" val="{&quot;height&quot;:372.13134765625,&quot;width&quot;:780.211425781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
  <p:tag name="KSO_WM_UNIT_TEXT_FILL_TYPE" val="1"/>
  <p:tag name="KSO_WM_UNIT_PRESET_TEXT" val="单击此处添加标题"/>
  <p:tag name="KSO_WM_UNIT_TEXT_TYPE" val="1"/>
</p:tagLst>
</file>

<file path=ppt/tags/tag406.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2_1"/>
  <p:tag name="KSO_WM_UNIT_ID" val="diagram20231967_1*l_h_i*1_2_1"/>
  <p:tag name="KSO_WM_TEMPLATE_CATEGORY" val="diagram"/>
  <p:tag name="KSO_WM_TEMPLATE_INDEX" val="20231967"/>
  <p:tag name="KSO_WM_UNIT_LAYERLEVEL" val="1_1_1"/>
  <p:tag name="KSO_WM_TAG_VERSION" val="3.0"/>
  <p:tag name="KSO_WM_BEAUTIFY_FLAG" val="#wm#"/>
  <p:tag name="KSO_WM_DIAGRAM_MAX_ITEMCNT" val="4"/>
  <p:tag name="KSO_WM_DIAGRAM_MIN_ITEMCNT" val="2"/>
  <p:tag name="KSO_WM_DIAGRAM_VIRTUALLY_FRAME" val="{&quot;height&quot;:372.13134765625,&quot;width&quot;:780.21142578125}"/>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5"/>
  <p:tag name="KSO_WM_UNIT_FILL_FORE_SCHEMECOLOR_INDEX_BRIGHTNESS" val="0"/>
  <p:tag name="KSO_WM_UNIT_TEXT_FILL_FORE_SCHEMECOLOR_INDEX" val="1"/>
  <p:tag name="KSO_WM_UNIT_TEXT_FILL_TYPE" val="1"/>
</p:tagLst>
</file>

<file path=ppt/tags/tag407.xml><?xml version="1.0" encoding="utf-8"?>
<p:tagLst xmlns:p="http://schemas.openxmlformats.org/presentationml/2006/main">
  <p:tag name="KSO_WM_SLIDE_ID" val="diagram20231967_3"/>
  <p:tag name="KSO_WM_TEMPLATE_SUBCATEGORY" val="0"/>
  <p:tag name="KSO_WM_TEMPLATE_MASTER_TYPE" val="0"/>
  <p:tag name="KSO_WM_TEMPLATE_COLOR_TYPE" val="0"/>
  <p:tag name="KSO_WM_SLIDE_TYPE" val="text"/>
  <p:tag name="KSO_WM_SLIDE_SUBTYPE" val="diag"/>
  <p:tag name="KSO_WM_SLIDE_ITEM_CNT" val="4"/>
  <p:tag name="KSO_WM_SLIDE_INDEX" val="3"/>
  <p:tag name="KSO_WM_SLIDE_SIZE" val="780.211*359.439"/>
  <p:tag name="KSO_WM_SLIDE_POSITION" val="97.7358*125.161"/>
  <p:tag name="KSO_WM_DIAGRAM_GROUP_CODE" val="l1-1"/>
  <p:tag name="KSO_WM_SLIDE_DIAGTYPE" val="l"/>
  <p:tag name="KSO_WM_TAG_VERSION" val="3.0"/>
  <p:tag name="KSO_WM_BEAUTIFY_FLAG" val="#wm#"/>
  <p:tag name="KSO_WM_TEMPLATE_CATEGORY" val="diagram"/>
  <p:tag name="KSO_WM_TEMPLATE_INDEX" val="20231967"/>
  <p:tag name="KSO_WM_SLIDE_LAYOUT" val="a_l"/>
  <p:tag name="KSO_WM_SLIDE_LAYOUT_CNT" val="1_1"/>
  <p:tag name="CP_OUTLINE_TITLE" val="图书管理实现"/>
  <p:tag name="CP_OUTLINE_TYPE" val="pt_text"/>
</p:tagLst>
</file>

<file path=ppt/tags/tag4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custom20231754_1*i*1"/>
  <p:tag name="KSO_WM_TEMPLATE_CATEGORY" val="custom"/>
  <p:tag name="KSO_WM_TEMPLATE_INDEX" val="20231754"/>
  <p:tag name="KSO_WM_UNIT_LAYERLEVEL" val="1"/>
  <p:tag name="KSO_WM_TAG_VERSION" val="3.0"/>
  <p:tag name="KSO_WM_BEAUTIFY_FLAG" val="#wm#"/>
  <p:tag name="KSO_WM_UNIT_TEXT_FILL_FORE_SCHEMECOLOR_INDEX" val="2"/>
  <p:tag name="KSO_WM_UNIT_TEXT_FILL_TYPE" val="1"/>
  <p:tag name="KSO_WM_UNIT_USESOURCEFORMAT_APPLY" val="1"/>
  <p:tag name="KSO_WM_UNIT_FILL_FORE_SCHEMECOLOR_INDEX" val="13"/>
  <p:tag name="KSO_WM_UNIT_FILL_TYPE" val="1"/>
</p:tagLst>
</file>

<file path=ppt/tags/tag409.xml><?xml version="1.0" encoding="utf-8"?>
<p:tagLst xmlns:p="http://schemas.openxmlformats.org/presentationml/2006/main">
  <p:tag name="KSO_WM_UNIT_VALUE" val="1904*1785"/>
  <p:tag name="KSO_WM_UNIT_HIGHLIGHT" val="0"/>
  <p:tag name="KSO_WM_UNIT_COMPATIBLE" val="0"/>
  <p:tag name="KSO_WM_UNIT_DIAGRAM_ISNUMVISUAL" val="0"/>
  <p:tag name="KSO_WM_UNIT_DIAGRAM_ISREFERUNIT" val="0"/>
  <p:tag name="KSO_WM_UNIT_TYPE" val="d"/>
  <p:tag name="KSO_WM_UNIT_INDEX" val="1"/>
  <p:tag name="KSO_WM_UNIT_ID" val="custom20231754_1*d*1"/>
  <p:tag name="KSO_WM_TEMPLATE_CATEGORY" val="custom"/>
  <p:tag name="KSO_WM_TEMPLATE_INDEX" val="20231754"/>
  <p:tag name="KSO_WM_UNIT_LAYERLEVEL" val="1"/>
  <p:tag name="KSO_WM_TAG_VERSION" val="3.0"/>
  <p:tag name="KSO_WM_BEAUTIFY_FLAG" val="#wm#"/>
  <p:tag name="KSO_WM_UNIT_USESOURCEFORMAT_APPLY" val="1"/>
  <p:tag name="KSO_WM_UNIT_LINE_FORE_SCHEMECOLOR_INDEX" val="1"/>
  <p:tag name="KSO_WM_UNIT_LINE_FILL_TYPE" val="2"/>
  <p:tag name="KSO_WM_UNIT_PICTURE_SUBTYPE" val="a"/>
  <p:tag name="MH_PIC_SOURCE_TYPE" val="generate_slide_ai*VCG41N1345184575*gallery_gallery_ai_v2.0.6_ONLINE*e08278b57b671150169a2662d96f2658-slide-30"/>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a*1"/>
  <p:tag name="KSO_WM_UNIT_LAYERLEVEL" val="1"/>
  <p:tag name="KSO_WM_TAG_VERSION" val="3.0"/>
  <p:tag name="KSO_WM_BEAUTIFY_FLAG" val="#wm#"/>
  <p:tag name="KSO_WM_UNIT_ISCONTENTSTITLE" val="1"/>
  <p:tag name="KSO_WM_UNIT_ISNUMDGMTITLE" val="0"/>
  <p:tag name="KSO_WM_UNIT_PRESET_TEXT" val="标题"/>
  <p:tag name="KSO_WM_UNIT_NOCLEAR" val="0"/>
  <p:tag name="KSO_WM_UNIT_VALUE" val="3"/>
  <p:tag name="KSO_WM_UNIT_TYPE" val="a"/>
  <p:tag name="KSO_WM_UNIT_INDEX" val="1"/>
</p:tagLst>
</file>

<file path=ppt/tags/tag410.xml><?xml version="1.0" encoding="utf-8"?>
<p:tagLst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UNIT_TYPE" val="a"/>
  <p:tag name="KSO_WM_UNIT_INDEX" val="1"/>
  <p:tag name="KSO_WM_TEMPLATE_CATEGORY" val="custom"/>
  <p:tag name="KSO_WM_UNIT_LAYERLEVEL" val="1"/>
  <p:tag name="KSO_WM_TAG_VERSION" val="3.0"/>
  <p:tag name="KSO_WM_BEAUTIFY_FLAG" val="#wm#"/>
  <p:tag name="KSO_WM_UNIT_VALUE" val="18"/>
  <p:tag name="KSO_WM_UNIT_TEXT_FILL_FORE_SCHEMECOLOR_INDEX" val="13"/>
  <p:tag name="KSO_WM_UNIT_TEXT_FILL_TYPE" val="1"/>
  <p:tag name="KSO_WM_UNIT_USESOURCEFORMAT_APPLY" val="1"/>
  <p:tag name="KSO_WM_TEMPLATE_INDEX" val="20231754"/>
  <p:tag name="KSO_WM_UNIT_ID" val="custom20231754_1*a*1"/>
  <p:tag name="KSO_WM_UNIT_TEXT_TYPE" val="1"/>
  <p:tag name="KSO_WM_UNIT_PRESET_TEXT" val="单击此处&#10;添加项标题"/>
</p:tagLst>
</file>

<file path=ppt/tags/tag4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custom20231754_1*i*2"/>
  <p:tag name="KSO_WM_TEMPLATE_CATEGORY" val="custom"/>
  <p:tag name="KSO_WM_TEMPLATE_INDEX" val="20231754"/>
  <p:tag name="KSO_WM_UNIT_LAYERLEVEL" val="1"/>
  <p:tag name="KSO_WM_TAG_VERSION" val="3.0"/>
  <p:tag name="KSO_WM_DIAGRAM_VERSION" val="3"/>
  <p:tag name="KSO_WM_DIAGRAM_COLOR_TRICK" val="1"/>
  <p:tag name="KSO_WM_DIAGRAM_COLOR_TEXT_CAN_REMOVE" val="n"/>
  <p:tag name="KSO_WM_DIAGRAM_MAX_ITEMCNT" val="3"/>
  <p:tag name="KSO_WM_DIAGRAM_MIN_ITEMCNT" val="1"/>
  <p:tag name="KSO_WM_DIAGRAM_VIRTUALLY_FRAME" val="{&quot;height&quot;:210.07504089595767,&quot;left&quot;:93.29999389648438,&quot;top&quot;:275.49999847412107,&quot;width&quot;:797.7000122070312}"/>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FILL_TYPE" val="1"/>
  <p:tag name="KSO_WM_UNIT_FILL_FORE_SCHEMECOLOR_INDEX" val="5"/>
  <p:tag name="KSO_WM_UNIT_FILL_FORE_SCHEMECOLOR_INDEX_BRIGHTNESS" val="0"/>
  <p:tag name="KSO_WM_UNIT_TEXT_FILL_FORE_SCHEMECOLOR_INDEX_BRIGHTNESS" val="0"/>
  <p:tag name="KSO_WM_UNIT_TEXT_FILL_FORE_SCHEMECOLOR_INDEX" val="2"/>
  <p:tag name="KSO_WM_UNIT_TEXT_FILL_TYPE" val="1"/>
  <p:tag name="KSO_WM_UNIT_USESOURCEFORMAT_APPLY" val="1"/>
</p:tagLst>
</file>

<file path=ppt/tags/tag412.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c_f"/>
  <p:tag name="KSO_WM_UNIT_INDEX" val="1_1"/>
  <p:tag name="KSO_WM_UNIT_ID" val="custom20231754_1*c_f*1_1"/>
  <p:tag name="KSO_WM_TEMPLATE_CATEGORY" val="custom"/>
  <p:tag name="KSO_WM_TEMPLATE_INDEX" val="20231754"/>
  <p:tag name="KSO_WM_UNIT_LAYERLEVEL" val="1_1"/>
  <p:tag name="KSO_WM_TAG_VERSION" val="3.0"/>
  <p:tag name="KSO_WM_UNIT_TEXT_FILL_FORE_SCHEMECOLOR_INDEX_BRIGHTNESS" val="0.15"/>
  <p:tag name="KSO_WM_DIAGRAM_VERSION" val="3"/>
  <p:tag name="KSO_WM_DIAGRAM_COLOR_TRICK" val="1"/>
  <p:tag name="KSO_WM_DIAGRAM_COLOR_TEXT_CAN_REMOVE" val="n"/>
  <p:tag name="KSO_WM_DIAGRAM_MAX_ITEMCNT" val="3"/>
  <p:tag name="KSO_WM_DIAGRAM_MIN_ITEMCNT" val="1"/>
  <p:tag name="KSO_WM_DIAGRAM_VIRTUALLY_FRAME" val="{&quot;height&quot;:210.07504089595767,&quot;left&quot;:93.29999389648438,&quot;top&quot;:275.49999847412107,&quot;width&quot;:797.700012207031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TYPE" val="1"/>
  <p:tag name="KSO_WM_UNIT_TEXT_TYPE" val="1"/>
  <p:tag name="KSO_WM_BEAUTIFY_FLAG" val="#wm#"/>
  <p:tag name="KSO_WM_UNIT_USESOURCEFORMAT_APPLY" val="1"/>
  <p:tag name="KSO_WM_UNIT_TEXT_LAYER_COUNT" val="1"/>
  <p:tag name="KSO_WM_UNIT_PRESET_TEXT" val="单击此处输入你的项正文，文字是您思想的提炼，请尽量言简意赅的阐述观点。单击此处输入你的项正文，文字是您思想的提炼。单击此处输入你的项正文，文字是您思想的提炼，请尽量言简意赅的阐述观点。单击此处输入你的项正文，文字是您思想的提炼。"/>
</p:tagLst>
</file>

<file path=ppt/tags/tag413.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c_a"/>
  <p:tag name="KSO_WM_UNIT_INDEX" val="1_1"/>
  <p:tag name="KSO_WM_UNIT_ID" val="custom20231754_1*c_a*1_1"/>
  <p:tag name="KSO_WM_TEMPLATE_CATEGORY" val="custom"/>
  <p:tag name="KSO_WM_TEMPLATE_INDEX" val="20231754"/>
  <p:tag name="KSO_WM_UNIT_LAYERLEVEL" val="1_1"/>
  <p:tag name="KSO_WM_TAG_VERSION" val="3.0"/>
  <p:tag name="KSO_WM_UNIT_TEXT_FILL_FORE_SCHEMECOLOR_INDEX_BRIGHTNESS" val="0.15"/>
  <p:tag name="KSO_WM_DIAGRAM_VERSION" val="3"/>
  <p:tag name="KSO_WM_DIAGRAM_COLOR_TRICK" val="1"/>
  <p:tag name="KSO_WM_DIAGRAM_COLOR_TEXT_CAN_REMOVE" val="n"/>
  <p:tag name="KSO_WM_DIAGRAM_MAX_ITEMCNT" val="3"/>
  <p:tag name="KSO_WM_DIAGRAM_MIN_ITEMCNT" val="1"/>
  <p:tag name="KSO_WM_DIAGRAM_VIRTUALLY_FRAME" val="{&quot;height&quot;:210.07504089595767,&quot;left&quot;:93.29999389648438,&quot;top&quot;:275.49999847412107,&quot;width&quot;:797.700012207031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TYPE" val="1"/>
  <p:tag name="KSO_WM_UNIT_TEXT_TYPE" val="1"/>
  <p:tag name="KSO_WM_BEAUTIFY_FLAG" val="#wm#"/>
  <p:tag name="KSO_WM_UNIT_USESOURCEFORMAT_APPLY" val="1"/>
  <p:tag name="KSO_WM_UNIT_PRESET_TEXT" val="单击添加标题"/>
</p:tagLst>
</file>

<file path=ppt/tags/tag414.xml><?xml version="1.0" encoding="utf-8"?>
<p:tagLst xmlns:p="http://schemas.openxmlformats.org/presentationml/2006/main">
  <p:tag name="KSO_WM_TEMPLATE_MASTER_TYPE" val="0"/>
  <p:tag name="KSO_WM_TEMPLATE_COLOR_TYPE" val="0"/>
  <p:tag name="KSO_WM_BEAUTIFY_FLAG" val="#wm#"/>
  <p:tag name="KSO_WM_TEMPLATE_CATEGORY" val="custom"/>
  <p:tag name="KSO_WM_SLIDE_TYPE" val="text"/>
  <p:tag name="KSO_WM_SLIDE_SUBTYPE" val="picTxt"/>
  <p:tag name="KSO_WM_SLIDE_SIZE" val="725.25*111.35"/>
  <p:tag name="KSO_WM_SLIDE_POSITION" val="129.55*350.125"/>
  <p:tag name="KSO_WM_SLIDE_LAYOUT" val="a_d_c"/>
  <p:tag name="KSO_WM_SLIDE_LAYOUT_CNT" val="1_1_1"/>
  <p:tag name="KSO_WM_SPECIAL_SOURCE" val="bdnull"/>
  <p:tag name="KSO_WM_TEMPLATE_INDEX" val="20231754"/>
  <p:tag name="KSO_WM_TEMPLATE_SUBCATEGORY" val="0"/>
  <p:tag name="KSO_WM_SLIDE_INDEX" val="1"/>
  <p:tag name="KSO_WM_TAG_VERSION" val="3.0"/>
  <p:tag name="KSO_WM_SLIDE_ID" val="custom20231754_1"/>
  <p:tag name="KSO_WM_SLIDE_ITEM_CNT" val="0"/>
  <p:tag name="CP_OUTLINE_TITLE" val="图书管理实现"/>
  <p:tag name="CP_OUTLINE_TYPE" val="pt_text"/>
</p:tagLst>
</file>

<file path=ppt/tags/tag415.xml><?xml version="1.0" encoding="utf-8"?>
<p:tagLst xmlns:p="http://schemas.openxmlformats.org/presentationml/2006/main">
  <p:tag name="KSO_WM_UNIT_HIGHLIGHT" val="0"/>
  <p:tag name="KSO_WM_UNIT_COMPATIBLE" val="0"/>
  <p:tag name="KSO_WM_UNIT_DIAGRAM_ISNUMVISUAL" val="0"/>
  <p:tag name="KSO_WM_UNIT_DIAGRAM_ISREFERUNIT" val="0"/>
  <p:tag name="KSO_WM_TEMPLATE_CATEGORY" val="diagram"/>
  <p:tag name="KSO_WM_UNIT_LAYERLEVEL" val="1"/>
  <p:tag name="KSO_WM_TAG_VERSION" val="3.0"/>
  <p:tag name="KSO_WM_BEAUTIFY_FLAG" val="#wm#"/>
  <p:tag name="KSO_WM_UNIT_ISCONTENTSTITLE" val="0"/>
  <p:tag name="KSO_WM_UNIT_ISNUMDGMTITLE" val="0"/>
  <p:tag name="KSO_WM_UNIT_NOCLEAR" val="0"/>
  <p:tag name="KSO_WM_UNIT_VALUE" val="29"/>
  <p:tag name="KSO_WM_DIAGRAM_GROUP_CODE" val="m1-1"/>
  <p:tag name="KSO_WM_UNIT_TYPE" val="a"/>
  <p:tag name="KSO_WM_UNIT_INDEX" val="1"/>
  <p:tag name="KSO_WM_TEMPLATE_INDEX" val="20233265"/>
  <p:tag name="KSO_WM_UNIT_ID" val="diagram20233265_4*a*1"/>
  <p:tag name="KSO_WM_UNIT_PRESET_TEXT" val="单击此处添加标题"/>
  <p:tag name="KSO_WM_UNIT_TEXT_TYPE" val="1"/>
</p:tagLst>
</file>

<file path=ppt/tags/tag4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m_h_i"/>
  <p:tag name="KSO_WM_TEMPLATE_CATEGORY" val="diagram"/>
  <p:tag name="KSO_WM_TEMPLATE_INDEX" val="20233265"/>
  <p:tag name="KSO_WM_UNIT_LAYERLEVEL" val="1_1_1"/>
  <p:tag name="KSO_WM_TAG_VERSION" val="3.0"/>
  <p:tag name="KSO_WM_BEAUTIFY_FLAG" val="#wm#"/>
  <p:tag name="KSO_WM_DIAGRAM_VERSION" val="3"/>
  <p:tag name="KSO_WM_DIAGRAM_COLOR_TRICK" val="1"/>
  <p:tag name="KSO_WM_DIAGRAM_COLOR_TEXT_CAN_REMOVE" val="n"/>
  <p:tag name="KSO_WM_DIAGRAM_MAX_ITEMCNT" val="5"/>
  <p:tag name="KSO_WM_DIAGRAM_MIN_ITEMCNT" val="2"/>
  <p:tag name="KSO_WM_DIAGRAM_VIRTUALLY_FRAME" val="{&quot;height&quot;:388.0014953613281,&quot;width&quot;:786.5572509765625}"/>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ID" val="diagram20233265_1*m_h_i*1_1_2"/>
  <p:tag name="KSO_WM_UNIT_INDEX" val="1_1_2"/>
  <p:tag name="KSO_WM_DIAGRAM_GROUP_CODE" val="m1-1"/>
  <p:tag name="KSO_WM_UNIT_FILL_TYPE" val="1"/>
  <p:tag name="KSO_WM_UNIT_FILL_FORE_SCHEMECOLOR_INDEX" val="5"/>
  <p:tag name="KSO_WM_UNIT_FILL_FORE_SCHEMECOLOR_INDEX_BRIGHTNESS" val="0"/>
</p:tagLst>
</file>

<file path=ppt/tags/tag4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m_h_i"/>
  <p:tag name="KSO_WM_TEMPLATE_CATEGORY" val="diagram"/>
  <p:tag name="KSO_WM_TEMPLATE_INDEX" val="20233265"/>
  <p:tag name="KSO_WM_UNIT_LAYERLEVEL" val="1_1_1"/>
  <p:tag name="KSO_WM_TAG_VERSION" val="3.0"/>
  <p:tag name="KSO_WM_BEAUTIFY_FLAG" val="#wm#"/>
  <p:tag name="KSO_WM_DIAGRAM_VERSION" val="3"/>
  <p:tag name="KSO_WM_DIAGRAM_COLOR_TRICK" val="1"/>
  <p:tag name="KSO_WM_DIAGRAM_COLOR_TEXT_CAN_REMOVE" val="n"/>
  <p:tag name="KSO_WM_DIAGRAM_MAX_ITEMCNT" val="5"/>
  <p:tag name="KSO_WM_DIAGRAM_MIN_ITEMCNT" val="2"/>
  <p:tag name="KSO_WM_DIAGRAM_VIRTUALLY_FRAME" val="{&quot;height&quot;:388.0014953613281,&quot;width&quot;:786.5572509765625}"/>
  <p:tag name="KSO_WM_DIAGRAM_COLOR_MATCH_VALUE" val="{&quot;shape&quot;:{&quot;fill&quot;:{&quot;solid&quot;:{&quot;brightness&quot;:0,&quot;colorType&quot;:1,&quot;foreColorIndex&quot;:5,&quot;transparency&quot;:0},&quot;type&quot;:1},&quot;glow&quot;:{&quot;colorType&quot;:0},&quot;line&quot;:{&quot;solidLine&quot;:{&quot;brightness&quot;:-0.25,&quot;colorType&quot;:1,&quot;foreColorIndex&quot;:5,&quot;transparency&quot;:0.699999988079071},&quot;type&quot;:1},&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ID" val="diagram20233265_1*m_h_i*1_2_2"/>
  <p:tag name="KSO_WM_UNIT_INDEX" val="1_2_2"/>
  <p:tag name="KSO_WM_DIAGRAM_GROUP_CODE" val="m1-1"/>
  <p:tag name="KSO_WM_UNIT_FILL_TYPE" val="1"/>
  <p:tag name="KSO_WM_UNIT_FILL_FORE_SCHEMECOLOR_INDEX" val="5"/>
  <p:tag name="KSO_WM_UNIT_FILL_FORE_SCHEMECOLOR_INDEX_BRIGHTNESS" val="0"/>
  <p:tag name="KSO_WM_UNIT_LINE_FORE_SCHEMECOLOR_INDEX" val="5"/>
</p:tagLst>
</file>

<file path=ppt/tags/tag418.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m_h_f"/>
  <p:tag name="KSO_WM_TEMPLATE_CATEGORY" val="diagram"/>
  <p:tag name="KSO_WM_TEMPLATE_INDEX" val="20233265"/>
  <p:tag name="KSO_WM_UNIT_LAYERLEVEL" val="1_1_1"/>
  <p:tag name="KSO_WM_TAG_VERSION" val="3.0"/>
  <p:tag name="KSO_WM_BEAUTIFY_FLAG" val="#wm#"/>
  <p:tag name="KSO_WM_UNIT_TEXT_FILL_FORE_SCHEMECOLOR_INDEX_BRIGHTNESS" val="0.15"/>
  <p:tag name="KSO_WM_DIAGRAM_VERSION" val="3"/>
  <p:tag name="KSO_WM_DIAGRAM_COLOR_TRICK" val="1"/>
  <p:tag name="KSO_WM_DIAGRAM_COLOR_TEXT_CAN_REMOVE" val="n"/>
  <p:tag name="KSO_WM_DIAGRAM_MAX_ITEMCNT" val="5"/>
  <p:tag name="KSO_WM_DIAGRAM_MIN_ITEMCNT" val="2"/>
  <p:tag name="KSO_WM_DIAGRAM_VIRTUALLY_FRAME" val="{&quot;height&quot;:388.0014953613281,&quot;width&quot;:786.55725097656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ID" val="diagram20233265_1*m_h_f*1_1_1"/>
  <p:tag name="KSO_WM_UNIT_INDEX" val="1_1_1"/>
  <p:tag name="KSO_WM_DIAGRAM_GROUP_CODE" val="m1-1"/>
  <p:tag name="KSO_WM_UNIT_PRESET_TEXT" val="单击输入您的项正文，文字是思想的提炼，请尽量言简意赅的阐述观点。单击输入您的项正文，文字是思想的提炼"/>
  <p:tag name="KSO_WM_UNIT_TEXT_FILL_FORE_SCHEMECOLOR_INDEX" val="1"/>
  <p:tag name="KSO_WM_UNIT_TEXT_FILL_TYPE" val="1"/>
  <p:tag name="KSO_WM_UNIT_TEXT_TYPE" val="1"/>
</p:tagLst>
</file>

<file path=ppt/tags/tag419.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m_h_a"/>
  <p:tag name="KSO_WM_TEMPLATE_CATEGORY" val="diagram"/>
  <p:tag name="KSO_WM_TEMPLATE_INDEX" val="20233265"/>
  <p:tag name="KSO_WM_UNIT_LAYERLEVEL" val="1_1_1"/>
  <p:tag name="KSO_WM_TAG_VERSION" val="3.0"/>
  <p:tag name="KSO_WM_BEAUTIFY_FLAG" val="#wm#"/>
  <p:tag name="KSO_WM_UNIT_TEXT_FILL_FORE_SCHEMECOLOR_INDEX_BRIGHTNESS" val="0.15"/>
  <p:tag name="KSO_WM_DIAGRAM_VERSION" val="3"/>
  <p:tag name="KSO_WM_DIAGRAM_COLOR_TRICK" val="1"/>
  <p:tag name="KSO_WM_DIAGRAM_COLOR_TEXT_CAN_REMOVE" val="n"/>
  <p:tag name="KSO_WM_DIAGRAM_MAX_ITEMCNT" val="5"/>
  <p:tag name="KSO_WM_DIAGRAM_MIN_ITEMCNT" val="2"/>
  <p:tag name="KSO_WM_DIAGRAM_VIRTUALLY_FRAME" val="{&quot;height&quot;:388.0014953613281,&quot;width&quot;:786.55725097656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ID" val="diagram20233265_1*m_h_a*1_1_1"/>
  <p:tag name="KSO_WM_UNIT_INDEX" val="1_1_1"/>
  <p:tag name="KSO_WM_DIAGRAM_GROUP_CODE" val="m1-1"/>
  <p:tag name="KSO_WM_UNIT_PRESET_TEXT" val="添加项标题"/>
  <p:tag name="KSO_WM_UNIT_TEXT_FILL_FORE_SCHEMECOLOR_INDEX" val="1"/>
  <p:tag name="KSO_WM_UNIT_TEXT_FILL_TYPE" val="1"/>
  <p:tag name="KSO_WM_UNIT_TEXT_TYPE" val="1"/>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Lst>
</file>

<file path=ppt/tags/tag420.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m_h_f"/>
  <p:tag name="KSO_WM_TEMPLATE_CATEGORY" val="diagram"/>
  <p:tag name="KSO_WM_TEMPLATE_INDEX" val="20233265"/>
  <p:tag name="KSO_WM_UNIT_LAYERLEVEL" val="1_1_1"/>
  <p:tag name="KSO_WM_TAG_VERSION" val="3.0"/>
  <p:tag name="KSO_WM_BEAUTIFY_FLAG" val="#wm#"/>
  <p:tag name="KSO_WM_UNIT_TEXT_FILL_FORE_SCHEMECOLOR_INDEX_BRIGHTNESS" val="0.15"/>
  <p:tag name="KSO_WM_DIAGRAM_VERSION" val="3"/>
  <p:tag name="KSO_WM_DIAGRAM_COLOR_TRICK" val="1"/>
  <p:tag name="KSO_WM_DIAGRAM_COLOR_TEXT_CAN_REMOVE" val="n"/>
  <p:tag name="KSO_WM_DIAGRAM_MAX_ITEMCNT" val="5"/>
  <p:tag name="KSO_WM_DIAGRAM_MIN_ITEMCNT" val="2"/>
  <p:tag name="KSO_WM_DIAGRAM_VIRTUALLY_FRAME" val="{&quot;height&quot;:388.0014953613281,&quot;width&quot;:786.55725097656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ID" val="diagram20233265_1*m_h_f*1_2_1"/>
  <p:tag name="KSO_WM_UNIT_INDEX" val="1_2_1"/>
  <p:tag name="KSO_WM_DIAGRAM_GROUP_CODE" val="m1-1"/>
  <p:tag name="KSO_WM_UNIT_PRESET_TEXT" val="单击输入您的项正文，文字是思想的提炼，请尽量言简意赅的阐述观点。单击输入您的项正文，文字是思想的提炼"/>
  <p:tag name="KSO_WM_UNIT_TEXT_FILL_FORE_SCHEMECOLOR_INDEX" val="1"/>
  <p:tag name="KSO_WM_UNIT_TEXT_FILL_TYPE" val="1"/>
  <p:tag name="KSO_WM_UNIT_TEXT_TYPE" val="1"/>
</p:tagLst>
</file>

<file path=ppt/tags/tag421.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m_h_a"/>
  <p:tag name="KSO_WM_TEMPLATE_CATEGORY" val="diagram"/>
  <p:tag name="KSO_WM_TEMPLATE_INDEX" val="20233265"/>
  <p:tag name="KSO_WM_UNIT_LAYERLEVEL" val="1_1_1"/>
  <p:tag name="KSO_WM_TAG_VERSION" val="3.0"/>
  <p:tag name="KSO_WM_BEAUTIFY_FLAG" val="#wm#"/>
  <p:tag name="KSO_WM_UNIT_TEXT_FILL_FORE_SCHEMECOLOR_INDEX_BRIGHTNESS" val="0.15"/>
  <p:tag name="KSO_WM_DIAGRAM_VERSION" val="3"/>
  <p:tag name="KSO_WM_DIAGRAM_COLOR_TRICK" val="1"/>
  <p:tag name="KSO_WM_DIAGRAM_COLOR_TEXT_CAN_REMOVE" val="n"/>
  <p:tag name="KSO_WM_DIAGRAM_MAX_ITEMCNT" val="5"/>
  <p:tag name="KSO_WM_DIAGRAM_MIN_ITEMCNT" val="2"/>
  <p:tag name="KSO_WM_DIAGRAM_VIRTUALLY_FRAME" val="{&quot;height&quot;:388.0014953613281,&quot;width&quot;:786.55725097656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ID" val="diagram20233265_1*m_h_a*1_2_1"/>
  <p:tag name="KSO_WM_UNIT_INDEX" val="1_2_1"/>
  <p:tag name="KSO_WM_DIAGRAM_GROUP_CODE" val="m1-1"/>
  <p:tag name="KSO_WM_UNIT_PRESET_TEXT" val="添加项标题"/>
  <p:tag name="KSO_WM_UNIT_TEXT_FILL_FORE_SCHEMECOLOR_INDEX" val="1"/>
  <p:tag name="KSO_WM_UNIT_TEXT_FILL_TYPE" val="1"/>
  <p:tag name="KSO_WM_UNIT_TEXT_TYPE" val="1"/>
</p:tagLst>
</file>

<file path=ppt/tags/tag4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m_h_i"/>
  <p:tag name="KSO_WM_TEMPLATE_CATEGORY" val="diagram"/>
  <p:tag name="KSO_WM_TEMPLATE_INDEX" val="20233265"/>
  <p:tag name="KSO_WM_UNIT_LAYERLEVEL" val="1_1_1"/>
  <p:tag name="KSO_WM_TAG_VERSION" val="3.0"/>
  <p:tag name="KSO_WM_BEAUTIFY_FLAG" val="#wm#"/>
  <p:tag name="KSO_WM_DIAGRAM_VERSION" val="3"/>
  <p:tag name="KSO_WM_DIAGRAM_COLOR_TRICK" val="1"/>
  <p:tag name="KSO_WM_DIAGRAM_COLOR_TEXT_CAN_REMOVE" val="n"/>
  <p:tag name="KSO_WM_DIAGRAM_MAX_ITEMCNT" val="5"/>
  <p:tag name="KSO_WM_DIAGRAM_MIN_ITEMCNT" val="2"/>
  <p:tag name="KSO_WM_DIAGRAM_VIRTUALLY_FRAME" val="{&quot;height&quot;:388.0014953613281,&quot;width&quot;:786.5572509765625}"/>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ID" val="diagram20233265_1*m_h_i*1_1_1"/>
  <p:tag name="KSO_WM_UNIT_INDEX" val="1_1_1"/>
  <p:tag name="KSO_WM_DIAGRAM_GROUP_CODE" val="m1-1"/>
  <p:tag name="KSO_WM_UNIT_FILL_TYPE" val="1"/>
  <p:tag name="KSO_WM_UNIT_FILL_FORE_SCHEMECOLOR_INDEX" val="5"/>
  <p:tag name="KSO_WM_UNIT_FILL_FORE_SCHEMECOLOR_INDEX_BRIGHTNESS" val="0"/>
</p:tagLst>
</file>

<file path=ppt/tags/tag4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m_h_i"/>
  <p:tag name="KSO_WM_TEMPLATE_CATEGORY" val="diagram"/>
  <p:tag name="KSO_WM_TEMPLATE_INDEX" val="20233265"/>
  <p:tag name="KSO_WM_UNIT_LAYERLEVEL" val="1_1_1"/>
  <p:tag name="KSO_WM_TAG_VERSION" val="3.0"/>
  <p:tag name="KSO_WM_BEAUTIFY_FLAG" val="#wm#"/>
  <p:tag name="KSO_WM_DIAGRAM_VERSION" val="3"/>
  <p:tag name="KSO_WM_DIAGRAM_COLOR_TRICK" val="1"/>
  <p:tag name="KSO_WM_DIAGRAM_COLOR_TEXT_CAN_REMOVE" val="n"/>
  <p:tag name="KSO_WM_DIAGRAM_MAX_ITEMCNT" val="5"/>
  <p:tag name="KSO_WM_DIAGRAM_MIN_ITEMCNT" val="2"/>
  <p:tag name="KSO_WM_DIAGRAM_VIRTUALLY_FRAME" val="{&quot;height&quot;:388.0014953613281,&quot;width&quot;:786.5572509765625}"/>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ID" val="diagram20233265_1*m_h_i*1_2_1"/>
  <p:tag name="KSO_WM_UNIT_INDEX" val="1_2_1"/>
  <p:tag name="KSO_WM_DIAGRAM_GROUP_CODE" val="m1-1"/>
  <p:tag name="KSO_WM_UNIT_FILL_TYPE" val="1"/>
  <p:tag name="KSO_WM_UNIT_FILL_FORE_SCHEMECOLOR_INDEX" val="5"/>
  <p:tag name="KSO_WM_UNIT_FILL_FORE_SCHEMECOLOR_INDEX_BRIGHTNESS" val="0"/>
</p:tagLst>
</file>

<file path=ppt/tags/tag424.xml><?xml version="1.0" encoding="utf-8"?>
<p:tagLst xmlns:p="http://schemas.openxmlformats.org/presentationml/2006/main">
  <p:tag name="KSO_WM_DIAGRAM_VERSION" val="3"/>
  <p:tag name="KSO_WM_DIAGRAM_COLOR_TRICK" val="1"/>
  <p:tag name="KSO_WM_DIAGRAM_COLOR_TEXT_CAN_REMOVE" val="n"/>
  <p:tag name="KSO_WM_UNIT_VALUE" val="90*82"/>
  <p:tag name="KSO_WM_UNIT_HIGHLIGHT" val="0"/>
  <p:tag name="KSO_WM_UNIT_COMPATIBLE" val="0"/>
  <p:tag name="KSO_WM_UNIT_DIAGRAM_ISNUMVISUAL" val="0"/>
  <p:tag name="KSO_WM_UNIT_DIAGRAM_ISREFERUNIT" val="0"/>
  <p:tag name="KSO_WM_DIAGRAM_GROUP_CODE" val="m1-1"/>
  <p:tag name="KSO_WM_UNIT_TYPE" val="m_h_x"/>
  <p:tag name="KSO_WM_UNIT_INDEX" val="1_1_1"/>
  <p:tag name="KSO_WM_UNIT_ID" val="diagram20233265_1*m_h_x*1_1_1"/>
  <p:tag name="KSO_WM_TEMPLATE_CATEGORY" val="diagram"/>
  <p:tag name="KSO_WM_TEMPLATE_INDEX" val="20233265"/>
  <p:tag name="KSO_WM_UNIT_LAYERLEVEL" val="1_1_1"/>
  <p:tag name="KSO_WM_TAG_VERSION" val="3.0"/>
  <p:tag name="KSO_WM_BEAUTIFY_FLAG" val="#wm#"/>
  <p:tag name="KSO_WM_DIAGRAM_MAX_ITEMCNT" val="5"/>
  <p:tag name="KSO_WM_DIAGRAM_MIN_ITEMCNT" val="2"/>
  <p:tag name="KSO_WM_DIAGRAM_VIRTUALLY_FRAME" val="{&quot;height&quot;:388.0014953613281,&quot;width&quot;:786.5572509765625}"/>
  <p:tag name="KSO_WM_DIAGRAM_COLOR_MATCH_VALUE" val="{&quot;shape&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quot;text&quot;:{&quot;fill&quot;:{},&quot;glow&quot;:{},&quot;line&quot;:{},&quot;shadow&quot;:{},&quot;threeD&quot;:{}}}"/>
</p:tagLst>
</file>

<file path=ppt/tags/tag425.xml><?xml version="1.0" encoding="utf-8"?>
<p:tagLst xmlns:p="http://schemas.openxmlformats.org/presentationml/2006/main">
  <p:tag name="KSO_WM_DIAGRAM_VERSION" val="3"/>
  <p:tag name="KSO_WM_DIAGRAM_COLOR_TRICK" val="1"/>
  <p:tag name="KSO_WM_DIAGRAM_COLOR_TEXT_CAN_REMOVE" val="n"/>
  <p:tag name="KSO_WM_UNIT_VALUE" val="83*90"/>
  <p:tag name="KSO_WM_UNIT_HIGHLIGHT" val="0"/>
  <p:tag name="KSO_WM_UNIT_COMPATIBLE" val="0"/>
  <p:tag name="KSO_WM_UNIT_DIAGRAM_ISNUMVISUAL" val="0"/>
  <p:tag name="KSO_WM_UNIT_DIAGRAM_ISREFERUNIT" val="0"/>
  <p:tag name="KSO_WM_DIAGRAM_GROUP_CODE" val="m1-1"/>
  <p:tag name="KSO_WM_UNIT_TYPE" val="m_h_x"/>
  <p:tag name="KSO_WM_UNIT_INDEX" val="1_2_1"/>
  <p:tag name="KSO_WM_UNIT_ID" val="diagram20233265_1*m_h_x*1_2_1"/>
  <p:tag name="KSO_WM_TEMPLATE_CATEGORY" val="diagram"/>
  <p:tag name="KSO_WM_TEMPLATE_INDEX" val="20233265"/>
  <p:tag name="KSO_WM_UNIT_LAYERLEVEL" val="1_1_1"/>
  <p:tag name="KSO_WM_TAG_VERSION" val="3.0"/>
  <p:tag name="KSO_WM_BEAUTIFY_FLAG" val="#wm#"/>
  <p:tag name="KSO_WM_DIAGRAM_MAX_ITEMCNT" val="5"/>
  <p:tag name="KSO_WM_DIAGRAM_MIN_ITEMCNT" val="2"/>
  <p:tag name="KSO_WM_DIAGRAM_VIRTUALLY_FRAME" val="{&quot;height&quot;:388.0014953613281,&quot;width&quot;:786.5572509765625}"/>
  <p:tag name="KSO_WM_DIAGRAM_COLOR_MATCH_VALUE" val="{&quot;shape&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quot;text&quot;:{&quot;fill&quot;:{},&quot;glow&quot;:{},&quot;line&quot;:{},&quot;shadow&quot;:{},&quot;threeD&quot;:{}}}"/>
</p:tagLst>
</file>

<file path=ppt/tags/tag426.xml><?xml version="1.0" encoding="utf-8"?>
<p:tagLst xmlns:p="http://schemas.openxmlformats.org/presentationml/2006/main">
  <p:tag name="KSO_WM_TEMPLATE_MASTER_TYPE" val="0"/>
  <p:tag name="KSO_WM_TEMPLATE_COLOR_TYPE" val="0"/>
  <p:tag name="KSO_WM_BEAUTIFY_FLAG" val="#wm#"/>
  <p:tag name="KSO_WM_TEMPLATE_CATEGORY" val="diagram"/>
  <p:tag name="KSO_WM_SLIDE_TYPE" val="text"/>
  <p:tag name="KSO_WM_SLIDE_SUBTYPE" val="diag"/>
  <p:tag name="KSO_WM_SLIDE_SIZE" val="786.557*388.002"/>
  <p:tag name="KSO_WM_SLIDE_POSITION" val="86.3701*111.05"/>
  <p:tag name="KSO_WM_SLIDE_LAYOUT" val="a_m"/>
  <p:tag name="KSO_WM_SLIDE_LAYOUT_CNT" val="1_1"/>
  <p:tag name="KSO_WM_SPECIAL_SOURCE" val="bdnull"/>
  <p:tag name="KSO_WM_DIAGRAM_GROUP_CODE" val="m1-1"/>
  <p:tag name="KSO_WM_SLIDE_DIAGTYPE" val="m"/>
  <p:tag name="KSO_WM_TEMPLATE_INDEX" val="20233265"/>
  <p:tag name="KSO_WM_TEMPLATE_SUBCATEGORY" val="0"/>
  <p:tag name="KSO_WM_SLIDE_INDEX" val="4"/>
  <p:tag name="KSO_WM_TAG_VERSION" val="3.0"/>
  <p:tag name="KSO_WM_SLIDE_ID" val="diagram20233265_4"/>
  <p:tag name="KSO_WM_SLIDE_ITEM_CNT" val="5"/>
  <p:tag name="CP_OUTLINE_TITLE" val="售卖记录实现"/>
  <p:tag name="CP_OUTLINE_TYPE" val="pt_text"/>
</p:tagLst>
</file>

<file path=ppt/tags/tag427.xml><?xml version="1.0" encoding="utf-8"?>
<p:tagLst xmlns:p="http://schemas.openxmlformats.org/presentationml/2006/main">
  <p:tag name="KSO_WM_UNIT_ISCONTENTSTITLE" val="0"/>
  <p:tag name="KSO_WM_UNIT_ISNUMDGMTITLE" val="0"/>
  <p:tag name="KSO_WM_UNIT_NOCLEAR" val="0"/>
  <p:tag name="KSO_WM_UNIT_VALUE" val="18"/>
  <p:tag name="KSO_WM_UNIT_HIGHLIGHT" val="0"/>
  <p:tag name="KSO_WM_UNIT_COMPATIBLE" val="0"/>
  <p:tag name="KSO_WM_UNIT_DIAGRAM_ISNUMVISUAL" val="0"/>
  <p:tag name="KSO_WM_UNIT_DIAGRAM_ISREFERUNIT" val="0"/>
  <p:tag name="KSO_WM_UNIT_TYPE" val="a"/>
  <p:tag name="KSO_WM_UNIT_INDEX" val="1"/>
  <p:tag name="KSO_WM_TEMPLATE_CATEGORY" val="custom"/>
  <p:tag name="KSO_WM_UNIT_LAYERLEVEL" val="1"/>
  <p:tag name="KSO_WM_TAG_VERSION" val="3.0"/>
  <p:tag name="KSO_WM_BEAUTIFY_FLAG" val="#wm#"/>
  <p:tag name="KSO_WM_TEMPLATE_INDEX" val="20233154"/>
  <p:tag name="KSO_WM_UNIT_ID" val="custom20233154_1*a*1"/>
  <p:tag name="KSO_WM_UNIT_TEXT_TYPE" val="1"/>
  <p:tag name="KSO_WM_UNIT_PRESET_TEXT" val="单击此处&#10;添加标题内容"/>
</p:tagLst>
</file>

<file path=ppt/tags/tag4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custom20233154_1*i*1"/>
  <p:tag name="KSO_WM_TEMPLATE_CATEGORY" val="custom"/>
  <p:tag name="KSO_WM_TEMPLATE_INDEX" val="20233154"/>
  <p:tag name="KSO_WM_UNIT_LAYERLEVEL" val="1"/>
  <p:tag name="KSO_WM_TAG_VERSION" val="3.0"/>
  <p:tag name="KSO_WM_BEAUTIFY_FLAG" val="#wm#"/>
</p:tagLst>
</file>

<file path=ppt/tags/tag4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custom20233154_1*i*2"/>
  <p:tag name="KSO_WM_TEMPLATE_CATEGORY" val="custom"/>
  <p:tag name="KSO_WM_TEMPLATE_INDEX" val="20233154"/>
  <p:tag name="KSO_WM_UNIT_LAYERLEVEL" val="1"/>
  <p:tag name="KSO_WM_TAG_VERSION" val="3.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Lst>
</file>

<file path=ppt/tags/tag430.xml><?xml version="1.0" encoding="utf-8"?>
<p:tagLst xmlns:p="http://schemas.openxmlformats.org/presentationml/2006/main">
  <p:tag name="KSO_WM_UNIT_VALUE" val="1445*1445"/>
  <p:tag name="KSO_WM_UNIT_HIGHLIGHT" val="0"/>
  <p:tag name="KSO_WM_UNIT_COMPATIBLE" val="0"/>
  <p:tag name="KSO_WM_UNIT_DIAGRAM_ISNUMVISUAL" val="0"/>
  <p:tag name="KSO_WM_UNIT_DIAGRAM_ISREFERUNIT" val="0"/>
  <p:tag name="KSO_WM_UNIT_TYPE" val="d"/>
  <p:tag name="KSO_WM_UNIT_INDEX" val="1"/>
  <p:tag name="KSO_WM_UNIT_ID" val="custom20233154_1*d*1"/>
  <p:tag name="KSO_WM_TEMPLATE_CATEGORY" val="custom"/>
  <p:tag name="KSO_WM_TEMPLATE_INDEX" val="20233154"/>
  <p:tag name="KSO_WM_UNIT_LAYERLEVEL" val="1"/>
  <p:tag name="KSO_WM_TAG_VERSION" val="3.0"/>
  <p:tag name="KSO_WM_BEAUTIFY_FLAG" val="#wm#"/>
  <p:tag name="KSO_WM_UNIT_PICTURE_SUBTYPE" val="b"/>
  <p:tag name="MH_PIC_SOURCE_TYPE" val="generate_slide_ai*VCG41N1352040869*gallery_gallery_ai_v2.0.6_ONLINE*e08278b57b671150169a2662d96f2658-slide-32"/>
</p:tagLst>
</file>

<file path=ppt/tags/tag431.xml><?xml version="1.0" encoding="utf-8"?>
<p:tagLst xmlns:p="http://schemas.openxmlformats.org/presentationml/2006/main">
  <p:tag name="KSO_WM_UNIT_ISCONTENTSTITLE" val="0"/>
  <p:tag name="KSO_WM_UNIT_ISNUMDGMTITLE" val="0"/>
  <p:tag name="KSO_WM_UNIT_NOCLEAR" val="0"/>
  <p:tag name="KSO_WM_UNIT_VALUE" val="6"/>
  <p:tag name="KSO_WM_UNIT_HIGHLIGHT" val="0"/>
  <p:tag name="KSO_WM_UNIT_COMPATIBLE" val="0"/>
  <p:tag name="KSO_WM_UNIT_DIAGRAM_ISNUMVISUAL" val="0"/>
  <p:tag name="KSO_WM_UNIT_DIAGRAM_ISREFERUNIT" val="0"/>
  <p:tag name="KSO_WM_UNIT_TYPE" val="c_a"/>
  <p:tag name="KSO_WM_UNIT_INDEX" val="1_1"/>
  <p:tag name="KSO_WM_UNIT_ID" val="custom20233154_1*c_a*1_1"/>
  <p:tag name="KSO_WM_TEMPLATE_CATEGORY" val="custom"/>
  <p:tag name="KSO_WM_TEMPLATE_INDEX" val="20233154"/>
  <p:tag name="KSO_WM_UNIT_LAYERLEVEL" val="1_1"/>
  <p:tag name="KSO_WM_TAG_VERSION" val="3.0"/>
  <p:tag name="KSO_WM_DIAGRAM_MAX_ITEMCNT" val="4"/>
  <p:tag name="KSO_WM_DIAGRAM_MIN_ITEMCNT" val="1"/>
  <p:tag name="KSO_WM_DIAGRAM_VIRTUALLY_FRAME" val="{&quot;height&quot;:369.20001220703125,&quot;left&quot;:110.475,&quot;top&quot;:163.09999389648436,&quot;width&quot;:269}"/>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 name="KSO_WM_DIAGRAM_VERSION" val="3"/>
  <p:tag name="KSO_WM_DIAGRAM_COLOR_TRICK" val="1"/>
  <p:tag name="KSO_WM_DIAGRAM_COLOR_TEXT_CAN_REMOVE" val="n"/>
  <p:tag name="KSO_WM_UNIT_TEXT_FILL_TYPE" val="1"/>
  <p:tag name="KSO_WM_UNIT_TEXT_TYPE" val="1"/>
  <p:tag name="KSO_WM_UNIT_FILL_TYPE" val="1"/>
  <p:tag name="KSO_WM_UNIT_FILL_FORE_SCHEMECOLOR_INDEX" val="5"/>
  <p:tag name="KSO_WM_UNIT_FILL_FORE_SCHEMECOLOR_INDEX_BRIGHTNESS" val="0"/>
  <p:tag name="KSO_WM_BEAUTIFY_FLAG" val="#wm#"/>
  <p:tag name="KSO_WM_UNIT_PRESET_TEXT" val="此处添加项标题"/>
</p:tagLst>
</file>

<file path=ppt/tags/tag432.xml><?xml version="1.0" encoding="utf-8"?>
<p:tagLst xmlns:p="http://schemas.openxmlformats.org/presentationml/2006/main">
  <p:tag name="KSO_WM_DIAGRAM_VERSION" val="3"/>
  <p:tag name="KSO_WM_DIAGRAM_COLOR_TRICK" val="1"/>
  <p:tag name="KSO_WM_DIAGRAM_COLOR_TEXT_CAN_REMOVE" val="n"/>
  <p:tag name="KSO_WM_UNIT_SUBTYPE" val="a"/>
  <p:tag name="KSO_WM_UNIT_NOCLEAR" val="0"/>
  <p:tag name="KSO_WM_UNIT_VALUE" val="170"/>
  <p:tag name="KSO_WM_UNIT_HIGHLIGHT" val="0"/>
  <p:tag name="KSO_WM_UNIT_COMPATIBLE" val="0"/>
  <p:tag name="KSO_WM_UNIT_DIAGRAM_ISNUMVISUAL" val="0"/>
  <p:tag name="KSO_WM_UNIT_DIAGRAM_ISREFERUNIT" val="0"/>
  <p:tag name="KSO_WM_UNIT_TYPE" val="c_f"/>
  <p:tag name="KSO_WM_UNIT_INDEX" val="1_1"/>
  <p:tag name="KSO_WM_UNIT_ID" val="custom20233154_1*c_f*1_1"/>
  <p:tag name="KSO_WM_TEMPLATE_CATEGORY" val="custom"/>
  <p:tag name="KSO_WM_TEMPLATE_INDEX" val="20233154"/>
  <p:tag name="KSO_WM_UNIT_LAYERLEVEL" val="1_1"/>
  <p:tag name="KSO_WM_TAG_VERSION" val="3.0"/>
  <p:tag name="KSO_WM_DIAGRAM_MAX_ITEMCNT" val="2"/>
  <p:tag name="KSO_WM_DIAGRAM_MIN_ITEMCNT" val="1"/>
  <p:tag name="KSO_WM_DIAGRAM_VIRTUALLY_FRAME" val="{&quot;height&quot;:330.76141357421875,&quot;left&quot;:111.75,&quot;top&quot;:224.09094675619772,&quot;width&quot;:790.4}"/>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UNIT_TEXT_FILL_FORE_SCHEMECOLOR_INDEX" val="1"/>
  <p:tag name="KSO_WM_UNIT_TEXT_FILL_TYPE" val="1"/>
  <p:tag name="KSO_WM_UNIT_TEXT_LAYER_COUNT" val="1"/>
  <p:tag name="KSO_WM_BEAUTIFY_FLAG" val="#wm#"/>
  <p:tag name="KSO_WM_UNIT_PRESET_TEXT" val="单击此处添加文本具体内容，简明扼要地闻述您的观点根据需要可酌情增减文字，以便观者准确理解您传达的思想单击此处添加交本内容，简明扼要地阐述您的观点，根据需要可酌情增减文字，以便观者准确理解您传达的思想。单击此处添加文本"/>
</p:tagLst>
</file>

<file path=ppt/tags/tag433.xml><?xml version="1.0" encoding="utf-8"?>
<p:tagLst xmlns:p="http://schemas.openxmlformats.org/presentationml/2006/main">
  <p:tag name="KSO_WM_BEAUTIFY_FLAG" val="#wm#"/>
  <p:tag name="KSO_WM_TEMPLATE_CATEGORY" val="custom"/>
  <p:tag name="KSO_WM_TEMPLATE_MASTER_TYPE" val="0"/>
  <p:tag name="KSO_WM_TEMPLATE_COLOR_TYPE" val="0"/>
  <p:tag name="KSO_WM_SLIDE_LAYOUT" val="a_d_c"/>
  <p:tag name="KSO_WM_SLIDE_LAYOUT_CNT" val="1_1_1"/>
  <p:tag name="KSO_WM_SLIDE_TYPE" val="text"/>
  <p:tag name="KSO_WM_SLIDE_SUBTYPE" val="picTxt"/>
  <p:tag name="KSO_WM_SLIDE_SIZE" val="266.45*153.45"/>
  <p:tag name="KSO_WM_SLIDE_POSITION" val="111.75*273.5"/>
  <p:tag name="KSO_WM_TEMPLATE_INDEX" val="20233154"/>
  <p:tag name="KSO_WM_TEMPLATE_SUBCATEGORY" val="0"/>
  <p:tag name="KSO_WM_SLIDE_INDEX" val="1"/>
  <p:tag name="KSO_WM_TAG_VERSION" val="3.0"/>
  <p:tag name="KSO_WM_SLIDE_ID" val="custom20233154_1"/>
  <p:tag name="KSO_WM_SLIDE_ITEM_CNT" val="0"/>
  <p:tag name="CP_OUTLINE_TITLE" val="售卖记录实现"/>
  <p:tag name="CP_OUTLINE_TYPE" val="pt_text"/>
</p:tagLst>
</file>

<file path=ppt/tags/tag4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33299_7*a*1"/>
  <p:tag name="KSO_WM_TEMPLATE_CATEGORY" val="custom"/>
  <p:tag name="KSO_WM_TEMPLATE_INDEX" val="20233299"/>
  <p:tag name="KSO_WM_UNIT_LAYERLEVEL" val="1"/>
  <p:tag name="KSO_WM_TAG_VERSION" val="3.0"/>
  <p:tag name="KSO_WM_BEAUTIFY_FLAG" val="#wm#"/>
  <p:tag name="KSO_WM_UNIT_ISCONTENTSTITLE" val="0"/>
  <p:tag name="KSO_WM_UNIT_ISNUMDGMTITLE" val="0"/>
  <p:tag name="KSO_WM_UNIT_NOCLEAR" val="0"/>
  <p:tag name="KSO_WM_UNIT_VALUE" val="14"/>
  <p:tag name="KSO_WM_UNIT_TYPE" val="a"/>
  <p:tag name="KSO_WM_UNIT_INDEX" val="1"/>
  <p:tag name="KSO_WM_UNIT_PRESET_TEXT" val="添加章节标题"/>
  <p:tag name="KSO_WM_UNIT_TEXT_TYPE" val="1"/>
</p:tagLst>
</file>

<file path=ppt/tags/tag435.xml><?xml version="1.0" encoding="utf-8"?>
<p:tagLst xmlns:p="http://schemas.openxmlformats.org/presentationml/2006/main">
  <p:tag name="KSO_WM_UNIT_HIGHLIGHT" val="0"/>
  <p:tag name="KSO_WM_UNIT_COMPATIBLE" val="1"/>
  <p:tag name="KSO_WM_UNIT_DIAGRAM_ISNUMVISUAL" val="0"/>
  <p:tag name="KSO_WM_UNIT_DIAGRAM_ISREFERUNIT" val="0"/>
  <p:tag name="KSO_WM_UNIT_ID" val="custom20233299_7*e*1"/>
  <p:tag name="KSO_WM_TEMPLATE_CATEGORY" val="custom"/>
  <p:tag name="KSO_WM_TEMPLATE_INDEX" val="20233299"/>
  <p:tag name="KSO_WM_UNIT_LAYERLEVEL" val="1"/>
  <p:tag name="KSO_WM_TAG_VERSION" val="3.0"/>
  <p:tag name="KSO_WM_BEAUTIFY_FLAG" val="#wm#"/>
  <p:tag name="KSO_WM_UNIT_NOCLEAR" val="0"/>
  <p:tag name="KSO_WM_UNIT_VALUE" val="13"/>
  <p:tag name="KSO_WM_UNIT_TYPE" val="e"/>
  <p:tag name="KSO_WM_UNIT_INDEX" val="1"/>
</p:tagLst>
</file>

<file path=ppt/tags/tag436.xml><?xml version="1.0" encoding="utf-8"?>
<p:tagLst xmlns:p="http://schemas.openxmlformats.org/presentationml/2006/main">
  <p:tag name="KSO_WM_SLIDE_ID" val="custom20233299_7"/>
  <p:tag name="KSO_WM_TEMPLATE_SUBCATEGORY" val="29"/>
  <p:tag name="KSO_WM_TEMPLATE_MASTER_TYPE" val="0"/>
  <p:tag name="KSO_WM_TEMPLATE_COLOR_TYPE" val="0"/>
  <p:tag name="KSO_WM_SLIDE_ITEM_CNT" val="0"/>
  <p:tag name="KSO_WM_SLIDE_INDEX" val="7"/>
  <p:tag name="KSO_WM_TAG_VERSION" val="3.0"/>
  <p:tag name="KSO_WM_BEAUTIFY_FLAG" val="#wm#"/>
  <p:tag name="KSO_WM_TEMPLATE_CATEGORY" val="custom"/>
  <p:tag name="KSO_WM_TEMPLATE_INDEX" val="20233299"/>
  <p:tag name="KSO_WM_SLIDE_TYPE" val="sectionTitle"/>
  <p:tag name="KSO_WM_SLIDE_SUBTYPE" val="pureTxt"/>
  <p:tag name="KSO_WM_SLIDE_LAYOUT" val="a_e"/>
  <p:tag name="KSO_WM_SLIDE_LAYOUT_CNT" val="1_1"/>
  <p:tag name="CP_OUTLINE_TITLE" val="项目搭建"/>
  <p:tag name="CP_OUTLINE_TYPE" val="pt_section_title"/>
</p:tagLst>
</file>

<file path=ppt/tags/tag4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3205_3*a*1"/>
  <p:tag name="KSO_WM_TEMPLATE_CATEGORY" val="diagram"/>
  <p:tag name="KSO_WM_TEMPLATE_INDEX" val="20233205"/>
  <p:tag name="KSO_WM_UNIT_LAYERLEVEL" val="1"/>
  <p:tag name="KSO_WM_TAG_VERSION" val="3.0"/>
  <p:tag name="KSO_WM_BEAUTIFY_FLAG" val="#wm#"/>
  <p:tag name="KSO_WM_DIAGRAM_GROUP_CODE" val="l1-1"/>
  <p:tag name="KSO_WM_UNIT_ISCONTENTSTITLE" val="0"/>
  <p:tag name="KSO_WM_UNIT_ISNUMDGMTITLE" val="0"/>
  <p:tag name="KSO_WM_UNIT_NOCLEAR" val="0"/>
  <p:tag name="KSO_WM_UNIT_VALUE" val="29"/>
  <p:tag name="KSO_WM_UNIT_TYPE" val="a"/>
  <p:tag name="KSO_WM_UNIT_INDEX" val="1"/>
  <p:tag name="KSO_WM_UNIT_PRESET_TEXT" val="单击此处添加标题"/>
  <p:tag name="KSO_WM_UNIT_TEXT_TYPE" val="1"/>
</p:tagLst>
</file>

<file path=ppt/tags/tag438.xml><?xml version="1.0" encoding="utf-8"?>
<p:tagLst xmlns:p="http://schemas.openxmlformats.org/presentationml/2006/main">
  <p:tag name="KSO_WM_BEAUTIFY_FLAG" val="#wm#"/>
  <p:tag name="KSO_WM_DIAGRAM_VIRTUALLY_FRAME" val="{&quot;height&quot;:376.55,&quot;left&quot;:56.750006103515624,&quot;top&quot;:113.6,&quot;width&quot;:846.5499877929688}"/>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2_4"/>
  <p:tag name="KSO_WM_UNIT_ID" val="diagram20233205_1*l_h_i*1_2_4"/>
  <p:tag name="KSO_WM_TEMPLATE_CATEGORY" val="diagram"/>
  <p:tag name="KSO_WM_TEMPLATE_INDEX" val="20233205"/>
  <p:tag name="KSO_WM_UNIT_LAYERLEVEL" val="1_1_1"/>
  <p:tag name="KSO_WM_TAG_VERSION" val="3.0"/>
  <p:tag name="KSO_WM_DIAGRAM_MAX_ITEMCNT" val="4"/>
  <p:tag name="KSO_WM_DIAGRAM_MIN_ITEMCNT" val="2"/>
  <p:tag name="KSO_WM_DIAGRAM_COLOR_MATCH_VALUE" val="{&quot;shape&quot;:{&quot;fill&quot;:{&quot;type&quot;:0},&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LINE_FORE_SCHEMECOLOR_INDEX" val="5"/>
</p:tagLst>
</file>

<file path=ppt/tags/tag439.xml><?xml version="1.0" encoding="utf-8"?>
<p:tagLst xmlns:p="http://schemas.openxmlformats.org/presentationml/2006/main">
  <p:tag name="KSO_WM_BEAUTIFY_FLAG" val="#wm#"/>
  <p:tag name="KSO_WM_DIAGRAM_VIRTUALLY_FRAME" val="{&quot;height&quot;:376.55,&quot;left&quot;:56.750006103515624,&quot;top&quot;:113.6,&quot;width&quot;:846.5499877929688}"/>
  <p:tag name="KSO_WM_DIAGRAM_VERSION" val="3"/>
  <p:tag name="KSO_WM_DIAGRAM_COLOR_TRICK" val="1"/>
  <p:tag name="KSO_WM_DIAGRAM_COLOR_TEXT_CAN_REMOVE" val="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20233205_1*l_h_f*1_2_1"/>
  <p:tag name="KSO_WM_TEMPLATE_CATEGORY" val="diagram"/>
  <p:tag name="KSO_WM_TEMPLATE_INDEX" val="20233205"/>
  <p:tag name="KSO_WM_UNIT_LAYERLEVEL" val="1_1_1"/>
  <p:tag name="KSO_WM_TAG_VERSION" val="3.0"/>
  <p:tag name="KSO_WM_UNIT_VALUE" val="136"/>
  <p:tag name="KSO_WM_DIAGRAM_MAX_ITEMCNT" val="4"/>
  <p:tag name="KSO_WM_DIAGRAM_MIN_ITEMCNT" val="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此处添加文本具体内容，简明扼要地阐述您的观点。根据需要可酌情增减文字，以便观者准确地理解您传达的思想。单击此处添加文本具体内容，简明扼要地阐述您的观点。根据需要可酌情增减文字，以便观者准确地理解您传达的思想。单击此处添加文本具体内容"/>
  <p:tag name="KSO_WM_UNIT_TEXT_FILL_FORE_SCHEMECOLOR_INDEX" val="1"/>
  <p:tag name="KSO_WM_UNIT_TEXT_FILL_TYPE" val="1"/>
  <p:tag name="KSO_WM_UNIT_TEXT_TYPE" val="1"/>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Lst>
</file>

<file path=ppt/tags/tag440.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2_1"/>
  <p:tag name="KSO_WM_UNIT_ID" val="diagram20233205_1*l_h_a*1_2_1"/>
  <p:tag name="KSO_WM_TEMPLATE_CATEGORY" val="diagram"/>
  <p:tag name="KSO_WM_TEMPLATE_INDEX" val="20233205"/>
  <p:tag name="KSO_WM_UNIT_LAYERLEVEL" val="1_1_1"/>
  <p:tag name="KSO_WM_TAG_VERSION" val="3.0"/>
  <p:tag name="KSO_WM_BEAUTIFY_FLAG" val="#wm#"/>
  <p:tag name="KSO_WM_UNIT_TEXT_FILL_FORE_SCHEMECOLOR_INDEX_BRIGHTNESS" val="0.15"/>
  <p:tag name="KSO_WM_DIAGRAM_VERSION" val="3"/>
  <p:tag name="KSO_WM_DIAGRAM_COLOR_TRICK" val="1"/>
  <p:tag name="KSO_WM_DIAGRAM_COLOR_TEXT_CAN_REMOVE" val="n"/>
  <p:tag name="KSO_WM_DIAGRAM_GROUP_CODE" val="l1-1"/>
  <p:tag name="KSO_WM_DIAGRAM_MAX_ITEMCNT" val="4"/>
  <p:tag name="KSO_WM_DIAGRAM_MIN_ITEMCNT" val="2"/>
  <p:tag name="KSO_WM_DIAGRAM_VIRTUALLY_FRAME" val="{&quot;height&quot;:376.55,&quot;left&quot;:56.750006103515624,&quot;top&quot;:113.6,&quot;width&quot;:846.5499877929688}"/>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添加项标题"/>
  <p:tag name="KSO_WM_UNIT_TEXT_FILL_FORE_SCHEMECOLOR_INDEX" val="1"/>
  <p:tag name="KSO_WM_UNIT_TEXT_FILL_TYPE" val="1"/>
  <p:tag name="KSO_WM_UNIT_TEXT_TYPE" val="1"/>
</p:tagLst>
</file>

<file path=ppt/tags/tag441.xml><?xml version="1.0" encoding="utf-8"?>
<p:tagLst xmlns:p="http://schemas.openxmlformats.org/presentationml/2006/main">
  <p:tag name="KSO_WM_BEAUTIFY_FLAG" val="#wm#"/>
  <p:tag name="KSO_WM_DIAGRAM_VIRTUALLY_FRAME" val="{&quot;height&quot;:376.55,&quot;left&quot;:56.750006103515624,&quot;top&quot;:113.6,&quot;width&quot;:846.5499877929688}"/>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2_3"/>
  <p:tag name="KSO_WM_UNIT_ID" val="diagram20233205_1*l_h_i*1_2_3"/>
  <p:tag name="KSO_WM_TEMPLATE_CATEGORY" val="diagram"/>
  <p:tag name="KSO_WM_TEMPLATE_INDEX" val="20233205"/>
  <p:tag name="KSO_WM_UNIT_LAYERLEVEL" val="1_1_1"/>
  <p:tag name="KSO_WM_TAG_VERSION" val="3.0"/>
  <p:tag name="KSO_WM_DIAGRAM_MAX_ITEMCNT" val="4"/>
  <p:tag name="KSO_WM_DIAGRAM_MIN_ITEMCNT" val="2"/>
  <p:tag name="KSO_WM_DIAGRAM_COLOR_MATCH_VALUE" val="{&quot;shape&quot;:{&quot;fill&quot;:{&quot;solid&quot;:{&quot;brightness&quot;:0,&quot;colorType&quot;:1,&quot;foreColorIndex&quot;:5,&quot;transparency&quot;:0.8500000238418579},&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5"/>
  <p:tag name="KSO_WM_UNIT_FILL_FORE_SCHEMECOLOR_INDEX_BRIGHTNESS" val="0"/>
</p:tagLst>
</file>

<file path=ppt/tags/tag442.xml><?xml version="1.0" encoding="utf-8"?>
<p:tagLst xmlns:p="http://schemas.openxmlformats.org/presentationml/2006/main">
  <p:tag name="KSO_WM_DIAGRAM_VIRTUALLY_FRAME" val="{&quot;height&quot;:376.55,&quot;left&quot;:56.750006103515624,&quot;top&quot;:113.6,&quot;width&quot;:846.5499877929688}"/>
  <p:tag name="KSO_WM_BEAUTIFY_FLAG" val="#wm#"/>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2_2"/>
  <p:tag name="KSO_WM_UNIT_ID" val="diagram20233205_1*l_h_i*1_2_2"/>
  <p:tag name="KSO_WM_TEMPLATE_CATEGORY" val="diagram"/>
  <p:tag name="KSO_WM_TEMPLATE_INDEX" val="20233205"/>
  <p:tag name="KSO_WM_UNIT_LAYERLEVEL" val="1_1_1"/>
  <p:tag name="KSO_WM_TAG_VERSION" val="3.0"/>
  <p:tag name="KSO_WM_DIAGRAM_MAX_ITEMCNT" val="4"/>
  <p:tag name="KSO_WM_DIAGRAM_MIN_ITEMCNT" val="2"/>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5"/>
  <p:tag name="KSO_WM_UNIT_FILL_FORE_SCHEMECOLOR_INDEX_BRIGHTNESS" val="0"/>
</p:tagLst>
</file>

<file path=ppt/tags/tag443.xml><?xml version="1.0" encoding="utf-8"?>
<p:tagLst xmlns:p="http://schemas.openxmlformats.org/presentationml/2006/main">
  <p:tag name="KSO_WM_DIAGRAM_VIRTUALLY_FRAME" val="{&quot;height&quot;:376.55,&quot;left&quot;:56.750006103515624,&quot;top&quot;:113.6,&quot;width&quot;:846.5499877929688}"/>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1_4"/>
  <p:tag name="KSO_WM_UNIT_ID" val="diagram20233205_1*l_h_i*1_1_4"/>
  <p:tag name="KSO_WM_TEMPLATE_CATEGORY" val="diagram"/>
  <p:tag name="KSO_WM_TEMPLATE_INDEX" val="20233205"/>
  <p:tag name="KSO_WM_UNIT_LAYERLEVEL" val="1_1_1"/>
  <p:tag name="KSO_WM_TAG_VERSION" val="3.0"/>
  <p:tag name="KSO_WM_BEAUTIFY_FLAG" val="#wm#"/>
  <p:tag name="KSO_WM_DIAGRAM_MAX_ITEMCNT" val="4"/>
  <p:tag name="KSO_WM_DIAGRAM_MIN_ITEMCNT" val="2"/>
  <p:tag name="KSO_WM_DIAGRAM_COLOR_MATCH_VALUE" val="{&quot;shape&quot;:{&quot;fill&quot;:{&quot;type&quot;:0},&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LINE_FORE_SCHEMECOLOR_INDEX" val="5"/>
</p:tagLst>
</file>

<file path=ppt/tags/tag444.xml><?xml version="1.0" encoding="utf-8"?>
<p:tagLst xmlns:p="http://schemas.openxmlformats.org/presentationml/2006/main">
  <p:tag name="KSO_WM_BEAUTIFY_FLAG" val="#wm#"/>
  <p:tag name="KSO_WM_DIAGRAM_VIRTUALLY_FRAME" val="{&quot;height&quot;:376.55,&quot;left&quot;:56.750006103515624,&quot;top&quot;:113.6,&quot;width&quot;:846.5499877929688}"/>
  <p:tag name="KSO_WM_DIAGRAM_VERSION" val="3"/>
  <p:tag name="KSO_WM_DIAGRAM_COLOR_TRICK" val="1"/>
  <p:tag name="KSO_WM_DIAGRAM_COLOR_TEXT_CAN_REMOVE" val="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33205_1*l_h_f*1_1_1"/>
  <p:tag name="KSO_WM_TEMPLATE_CATEGORY" val="diagram"/>
  <p:tag name="KSO_WM_TEMPLATE_INDEX" val="20233205"/>
  <p:tag name="KSO_WM_UNIT_LAYERLEVEL" val="1_1_1"/>
  <p:tag name="KSO_WM_TAG_VERSION" val="3.0"/>
  <p:tag name="KSO_WM_UNIT_VALUE" val="136"/>
  <p:tag name="KSO_WM_DIAGRAM_MAX_ITEMCNT" val="4"/>
  <p:tag name="KSO_WM_DIAGRAM_MIN_ITEMCNT" val="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此处添加文本具体内容，简明扼要地阐述您的观点。根据需要可酌情增减文字，以便观者准确地理解您传达的思想。单击此处添加文本具体内容，简明扼要地阐述您的观点。根据需要可酌情增减文字，以便观者准确地理解您传达的思想。单击此处添加文本具体内容"/>
  <p:tag name="KSO_WM_UNIT_TEXT_FILL_FORE_SCHEMECOLOR_INDEX" val="1"/>
  <p:tag name="KSO_WM_UNIT_TEXT_FILL_TYPE" val="1"/>
  <p:tag name="KSO_WM_UNIT_TEXT_TYPE" val="1"/>
</p:tagLst>
</file>

<file path=ppt/tags/tag445.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1_1"/>
  <p:tag name="KSO_WM_UNIT_ID" val="diagram20233205_1*l_h_a*1_1_1"/>
  <p:tag name="KSO_WM_TEMPLATE_CATEGORY" val="diagram"/>
  <p:tag name="KSO_WM_TEMPLATE_INDEX" val="20233205"/>
  <p:tag name="KSO_WM_UNIT_LAYERLEVEL" val="1_1_1"/>
  <p:tag name="KSO_WM_TAG_VERSION" val="3.0"/>
  <p:tag name="KSO_WM_BEAUTIFY_FLAG" val="#wm#"/>
  <p:tag name="KSO_WM_UNIT_TEXT_FILL_FORE_SCHEMECOLOR_INDEX_BRIGHTNESS" val="0.15"/>
  <p:tag name="KSO_WM_DIAGRAM_VERSION" val="3"/>
  <p:tag name="KSO_WM_DIAGRAM_COLOR_TRICK" val="1"/>
  <p:tag name="KSO_WM_DIAGRAM_COLOR_TEXT_CAN_REMOVE" val="n"/>
  <p:tag name="KSO_WM_DIAGRAM_GROUP_CODE" val="l1-1"/>
  <p:tag name="KSO_WM_DIAGRAM_MAX_ITEMCNT" val="4"/>
  <p:tag name="KSO_WM_DIAGRAM_MIN_ITEMCNT" val="2"/>
  <p:tag name="KSO_WM_DIAGRAM_VIRTUALLY_FRAME" val="{&quot;height&quot;:376.55,&quot;left&quot;:56.750006103515624,&quot;top&quot;:113.6,&quot;width&quot;:846.5499877929688}"/>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添加项标题"/>
  <p:tag name="KSO_WM_UNIT_TEXT_FILL_FORE_SCHEMECOLOR_INDEX" val="1"/>
  <p:tag name="KSO_WM_UNIT_TEXT_FILL_TYPE" val="1"/>
  <p:tag name="KSO_WM_UNIT_TEXT_TYPE" val="1"/>
</p:tagLst>
</file>

<file path=ppt/tags/tag446.xml><?xml version="1.0" encoding="utf-8"?>
<p:tagLst xmlns:p="http://schemas.openxmlformats.org/presentationml/2006/main">
  <p:tag name="KSO_WM_DIAGRAM_VIRTUALLY_FRAME" val="{&quot;height&quot;:376.55,&quot;left&quot;:56.750006103515624,&quot;top&quot;:113.6,&quot;width&quot;:846.5499877929688}"/>
  <p:tag name="KSO_WM_BEAUTIFY_FLAG" val="#wm#"/>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2_1"/>
  <p:tag name="KSO_WM_UNIT_ID" val="diagram20233205_1*l_h_i*1_2_1"/>
  <p:tag name="KSO_WM_TEMPLATE_CATEGORY" val="diagram"/>
  <p:tag name="KSO_WM_TEMPLATE_INDEX" val="20233205"/>
  <p:tag name="KSO_WM_UNIT_LAYERLEVEL" val="1_1_1"/>
  <p:tag name="KSO_WM_TAG_VERSION" val="3.0"/>
  <p:tag name="KSO_WM_DIAGRAM_MAX_ITEMCNT" val="4"/>
  <p:tag name="KSO_WM_DIAGRAM_MIN_ITEMCNT" val="2"/>
  <p:tag name="KSO_WM_DIAGRAM_COLOR_MATCH_VALUE" val="{&quot;shape&quot;:{&quot;fill&quot;:{&quot;type&quot;:0},&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5"/>
</p:tagLst>
</file>

<file path=ppt/tags/tag447.xml><?xml version="1.0" encoding="utf-8"?>
<p:tagLst xmlns:p="http://schemas.openxmlformats.org/presentationml/2006/main">
  <p:tag name="KSO_WM_DIAGRAM_VIRTUALLY_FRAME" val="{&quot;height&quot;:376.55,&quot;left&quot;:56.750006103515624,&quot;top&quot;:113.6,&quot;width&quot;:846.5499877929688}"/>
  <p:tag name="KSO_WM_BEAUTIFY_FLAG" val="#wm#"/>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1_1"/>
  <p:tag name="KSO_WM_UNIT_ID" val="diagram20233205_1*l_h_i*1_1_1"/>
  <p:tag name="KSO_WM_TEMPLATE_CATEGORY" val="diagram"/>
  <p:tag name="KSO_WM_TEMPLATE_INDEX" val="20233205"/>
  <p:tag name="KSO_WM_UNIT_LAYERLEVEL" val="1_1_1"/>
  <p:tag name="KSO_WM_TAG_VERSION" val="3.0"/>
  <p:tag name="KSO_WM_DIAGRAM_MAX_ITEMCNT" val="4"/>
  <p:tag name="KSO_WM_DIAGRAM_MIN_ITEMCNT" val="2"/>
  <p:tag name="KSO_WM_DIAGRAM_COLOR_MATCH_VALUE" val="{&quot;shape&quot;:{&quot;fill&quot;:{&quot;type&quot;:0},&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5"/>
</p:tagLst>
</file>

<file path=ppt/tags/tag448.xml><?xml version="1.0" encoding="utf-8"?>
<p:tagLst xmlns:p="http://schemas.openxmlformats.org/presentationml/2006/main">
  <p:tag name="KSO_WM_BEAUTIFY_FLAG" val="#wm#"/>
  <p:tag name="KSO_WM_DIAGRAM_VIRTUALLY_FRAME" val="{&quot;height&quot;:376.55,&quot;left&quot;:56.750006103515624,&quot;top&quot;:113.6,&quot;width&quot;:846.5499877929688}"/>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1_3"/>
  <p:tag name="KSO_WM_UNIT_ID" val="diagram20233205_1*l_h_i*1_1_3"/>
  <p:tag name="KSO_WM_TEMPLATE_CATEGORY" val="diagram"/>
  <p:tag name="KSO_WM_TEMPLATE_INDEX" val="20233205"/>
  <p:tag name="KSO_WM_UNIT_LAYERLEVEL" val="1_1_1"/>
  <p:tag name="KSO_WM_TAG_VERSION" val="3.0"/>
  <p:tag name="KSO_WM_DIAGRAM_MAX_ITEMCNT" val="4"/>
  <p:tag name="KSO_WM_DIAGRAM_MIN_ITEMCNT" val="2"/>
  <p:tag name="KSO_WM_DIAGRAM_COLOR_MATCH_VALUE" val="{&quot;shape&quot;:{&quot;fill&quot;:{&quot;solid&quot;:{&quot;brightness&quot;:0,&quot;colorType&quot;:1,&quot;foreColorIndex&quot;:5,&quot;transparency&quot;:0.8500000238418579},&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5"/>
  <p:tag name="KSO_WM_UNIT_FILL_FORE_SCHEMECOLOR_INDEX_BRIGHTNESS" val="0"/>
</p:tagLst>
</file>

<file path=ppt/tags/tag449.xml><?xml version="1.0" encoding="utf-8"?>
<p:tagLst xmlns:p="http://schemas.openxmlformats.org/presentationml/2006/main">
  <p:tag name="KSO_WM_DIAGRAM_VIRTUALLY_FRAME" val="{&quot;height&quot;:376.55,&quot;left&quot;:56.750006103515624,&quot;top&quot;:113.6,&quot;width&quot;:846.5499877929688}"/>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1_2"/>
  <p:tag name="KSO_WM_UNIT_ID" val="diagram20233205_1*l_h_i*1_1_2"/>
  <p:tag name="KSO_WM_TEMPLATE_CATEGORY" val="diagram"/>
  <p:tag name="KSO_WM_TEMPLATE_INDEX" val="20233205"/>
  <p:tag name="KSO_WM_UNIT_LAYERLEVEL" val="1_1_1"/>
  <p:tag name="KSO_WM_TAG_VERSION" val="3.0"/>
  <p:tag name="KSO_WM_BEAUTIFY_FLAG" val="#wm#"/>
  <p:tag name="KSO_WM_DIAGRAM_MAX_ITEMCNT" val="4"/>
  <p:tag name="KSO_WM_DIAGRAM_MIN_ITEMCNT" val="2"/>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5"/>
  <p:tag name="KSO_WM_UNIT_FILL_FORE_SCHEMECOLOR_INDEX_BRIGHTNESS" val="0"/>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i*2"/>
  <p:tag name="KSO_WM_UNIT_LAYERLEVEL" val="1"/>
  <p:tag name="KSO_WM_TAG_VERSION" val="3.0"/>
  <p:tag name="KSO_WM_BEAUTIFY_FLAG" val="#wm#"/>
  <p:tag name="KSO_WM_UNIT_TYPE" val="i"/>
  <p:tag name="KSO_WM_UNIT_INDEX" val="2"/>
</p:tagLst>
</file>

<file path=ppt/tags/tag450.xml><?xml version="1.0" encoding="utf-8"?>
<p:tagLst xmlns:p="http://schemas.openxmlformats.org/presentationml/2006/main">
  <p:tag name="KSO_WM_DIAGRAM_VIRTUALLY_FRAME" val="{&quot;height&quot;:376.55,&quot;left&quot;:56.750006103515624,&quot;top&quot;:113.6,&quot;width&quot;:846.5499877929688}"/>
  <p:tag name="KSO_WM_DIAGRAM_VERSION" val="3"/>
  <p:tag name="KSO_WM_DIAGRAM_COLOR_TRICK" val="1"/>
  <p:tag name="KSO_WM_DIAGRAM_COLOR_TEXT_CAN_REMOVE" val="n"/>
  <p:tag name="KSO_WM_UNIT_VALUE" val="90*77"/>
  <p:tag name="KSO_WM_UNIT_HIGHLIGHT" val="0"/>
  <p:tag name="KSO_WM_UNIT_COMPATIBLE" val="0"/>
  <p:tag name="KSO_WM_UNIT_DIAGRAM_ISNUMVISUAL" val="0"/>
  <p:tag name="KSO_WM_UNIT_DIAGRAM_ISREFERUNIT" val="0"/>
  <p:tag name="KSO_WM_DIAGRAM_GROUP_CODE" val="l1-1"/>
  <p:tag name="KSO_WM_UNIT_TYPE" val="l_h_x"/>
  <p:tag name="KSO_WM_UNIT_INDEX" val="1_1_1"/>
  <p:tag name="KSO_WM_UNIT_ID" val="diagram20233205_1*l_h_x*1_1_1"/>
  <p:tag name="KSO_WM_TEMPLATE_CATEGORY" val="diagram"/>
  <p:tag name="KSO_WM_TEMPLATE_INDEX" val="20233205"/>
  <p:tag name="KSO_WM_UNIT_LAYERLEVEL" val="1_1_1"/>
  <p:tag name="KSO_WM_TAG_VERSION" val="3.0"/>
  <p:tag name="KSO_WM_BEAUTIFY_FLAG" val="#wm#"/>
  <p:tag name="KSO_WM_DIAGRAM_MAX_ITEMCNT" val="4"/>
  <p:tag name="KSO_WM_DIAGRAM_MIN_ITEMCNT" val="2"/>
  <p:tag name="KSO_WM_DIAGRAM_COLOR_MATCH_VALUE" val="{&quot;shape&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quot;text&quot;:{&quot;fill&quot;:{},&quot;glow&quot;:{},&quot;line&quot;:{},&quot;shadow&quot;:{},&quot;threeD&quot;:{}}}"/>
  <p:tag name="KSO_WM_UNIT_FILL_TYPE" val="1"/>
  <p:tag name="KSO_WM_UNIT_FILL_FORE_SCHEMECOLOR_INDEX" val="14"/>
  <p:tag name="KSO_WM_UNIT_FILL_FORE_SCHEMECOLOR_INDEX_BRIGHTNESS" val="0"/>
</p:tagLst>
</file>

<file path=ppt/tags/tag451.xml><?xml version="1.0" encoding="utf-8"?>
<p:tagLst xmlns:p="http://schemas.openxmlformats.org/presentationml/2006/main">
  <p:tag name="KSO_WM_DIAGRAM_VIRTUALLY_FRAME" val="{&quot;height&quot;:376.55,&quot;left&quot;:56.750006103515624,&quot;top&quot;:113.6,&quot;width&quot;:846.5499877929688}"/>
  <p:tag name="KSO_WM_DIAGRAM_VERSION" val="3"/>
  <p:tag name="KSO_WM_DIAGRAM_COLOR_TRICK" val="1"/>
  <p:tag name="KSO_WM_DIAGRAM_COLOR_TEXT_CAN_REMOVE" val="n"/>
  <p:tag name="KSO_WM_UNIT_VALUE" val="90*85"/>
  <p:tag name="KSO_WM_UNIT_HIGHLIGHT" val="0"/>
  <p:tag name="KSO_WM_UNIT_COMPATIBLE" val="0"/>
  <p:tag name="KSO_WM_UNIT_DIAGRAM_ISNUMVISUAL" val="0"/>
  <p:tag name="KSO_WM_UNIT_DIAGRAM_ISREFERUNIT" val="0"/>
  <p:tag name="KSO_WM_DIAGRAM_GROUP_CODE" val="l1-1"/>
  <p:tag name="KSO_WM_UNIT_TYPE" val="l_h_x"/>
  <p:tag name="KSO_WM_UNIT_INDEX" val="1_2_1"/>
  <p:tag name="KSO_WM_UNIT_ID" val="diagram20233205_1*l_h_x*1_2_1"/>
  <p:tag name="KSO_WM_TEMPLATE_CATEGORY" val="diagram"/>
  <p:tag name="KSO_WM_TEMPLATE_INDEX" val="20233205"/>
  <p:tag name="KSO_WM_UNIT_LAYERLEVEL" val="1_1_1"/>
  <p:tag name="KSO_WM_TAG_VERSION" val="3.0"/>
  <p:tag name="KSO_WM_BEAUTIFY_FLAG" val="#wm#"/>
  <p:tag name="KSO_WM_DIAGRAM_MAX_ITEMCNT" val="4"/>
  <p:tag name="KSO_WM_DIAGRAM_MIN_ITEMCNT" val="2"/>
  <p:tag name="KSO_WM_DIAGRAM_COLOR_MATCH_VALUE" val="{&quot;shape&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quot;text&quot;:{&quot;fill&quot;:{},&quot;glow&quot;:{},&quot;line&quot;:{},&quot;shadow&quot;:{},&quot;threeD&quot;:{}}}"/>
  <p:tag name="KSO_WM_UNIT_FILL_TYPE" val="1"/>
  <p:tag name="KSO_WM_UNIT_FILL_FORE_SCHEMECOLOR_INDEX" val="14"/>
  <p:tag name="KSO_WM_UNIT_FILL_FORE_SCHEMECOLOR_INDEX_BRIGHTNESS" val="0"/>
</p:tagLst>
</file>

<file path=ppt/tags/tag452.xml><?xml version="1.0" encoding="utf-8"?>
<p:tagLst xmlns:p="http://schemas.openxmlformats.org/presentationml/2006/main">
  <p:tag name="KSO_WM_SLIDE_ID" val="diagram20233205_3"/>
  <p:tag name="KSO_WM_TEMPLATE_SUBCATEGORY" val="0"/>
  <p:tag name="KSO_WM_TEMPLATE_MASTER_TYPE" val="0"/>
  <p:tag name="KSO_WM_TEMPLATE_COLOR_TYPE" val="0"/>
  <p:tag name="KSO_WM_SLIDE_ITEM_CNT" val="4"/>
  <p:tag name="KSO_WM_SLIDE_INDEX" val="3"/>
  <p:tag name="KSO_WM_TAG_VERSION" val="3.0"/>
  <p:tag name="KSO_WM_BEAUTIFY_FLAG" val="#wm#"/>
  <p:tag name="KSO_WM_TEMPLATE_CATEGORY" val="diagram"/>
  <p:tag name="KSO_WM_TEMPLATE_INDEX" val="20233205"/>
  <p:tag name="KSO_WM_SLIDE_LAYOUT" val="a_l"/>
  <p:tag name="KSO_WM_SLIDE_LAYOUT_CNT" val="1_1"/>
  <p:tag name="KSO_WM_SPECIAL_SOURCE" val="bdnull"/>
  <p:tag name="KSO_WM_SLIDE_TYPE" val="text"/>
  <p:tag name="KSO_WM_SLIDE_SIZE" val="846.55*348.45"/>
  <p:tag name="KSO_WM_SLIDE_POSITION" val="56.75*127.65"/>
  <p:tag name="KSO_WM_ASSIST_SLIDE" val="1"/>
  <p:tag name="KSO_WM_SLIDE_SUBTYPE" val="diag"/>
  <p:tag name="KSO_WM_DIAGRAM_GROUP_CODE" val="l1-1"/>
  <p:tag name="KSO_WM_SLIDE_DIAGTYPE" val="l"/>
  <p:tag name="CP_OUTLINE_TITLE" val="开发工具与数据库"/>
  <p:tag name="CP_OUTLINE_TYPE" val="pt_text"/>
</p:tagLst>
</file>

<file path=ppt/tags/tag453.xml><?xml version="1.0" encoding="utf-8"?>
<p:tagLst xmlns:p="http://schemas.openxmlformats.org/presentationml/2006/main">
  <p:tag name="KSO_WM_UNIT_VALUE" val="1903*1742"/>
  <p:tag name="KSO_WM_UNIT_HIGHLIGHT" val="0"/>
  <p:tag name="KSO_WM_UNIT_COMPATIBLE" val="0"/>
  <p:tag name="KSO_WM_UNIT_DIAGRAM_ISNUMVISUAL" val="0"/>
  <p:tag name="KSO_WM_UNIT_DIAGRAM_ISREFERUNIT" val="0"/>
  <p:tag name="KSO_WM_UNIT_TYPE" val="d"/>
  <p:tag name="KSO_WM_UNIT_INDEX" val="1"/>
  <p:tag name="KSO_WM_UNIT_ID" val="custom20233618_1*d*1"/>
  <p:tag name="KSO_WM_TEMPLATE_CATEGORY" val="custom"/>
  <p:tag name="KSO_WM_TEMPLATE_INDEX" val="20233618"/>
  <p:tag name="KSO_WM_UNIT_LAYERLEVEL" val="1"/>
  <p:tag name="KSO_WM_TAG_VERSION" val="3.0"/>
  <p:tag name="KSO_WM_BEAUTIFY_FLAG" val="#wm#"/>
  <p:tag name="KSO_WM_UNIT_FILL_FORE_SCHEMECOLOR_INDEX" val="5"/>
  <p:tag name="KSO_WM_UNIT_FILL_TYPE" val="1"/>
  <p:tag name="KSO_WM_UNIT_LINE_FORE_SCHEMECOLOR_INDEX" val="5"/>
  <p:tag name="KSO_WM_UNIT_LINE_FILL_TYPE" val="2"/>
  <p:tag name="KSO_WM_UNIT_USESOURCEFORMAT_APPLY" val="1"/>
  <p:tag name="KSO_WM_UNIT_PICTURE_SUBTYPE" val="b"/>
  <p:tag name="MH_PIC_SOURCE_TYPE" val="generate_slide_ai*VCG41N1093349022*gallery_gallery_ai_v2.0.6_ONLINE*e08278b57b671150169a2662d96f2658-slide-35"/>
</p:tagLst>
</file>

<file path=ppt/tags/tag454.xml><?xml version="1.0" encoding="utf-8"?>
<p:tagLst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custom20233618_1*a*1"/>
  <p:tag name="KSO_WM_TEMPLATE_CATEGORY" val="custom"/>
  <p:tag name="KSO_WM_TEMPLATE_INDEX" val="20233618"/>
  <p:tag name="KSO_WM_UNIT_LAYERLEVEL" val="1"/>
  <p:tag name="KSO_WM_TAG_VERSION" val="3.0"/>
  <p:tag name="KSO_WM_BEAUTIFY_FLAG" val="#wm#"/>
  <p:tag name="KSO_WM_UNIT_TEXT_TYPE" val="1"/>
  <p:tag name="KSO_WM_UNIT_PRESET_TEXT" val="单击此处添加&#10;标题内容"/>
  <p:tag name="KSO_WM_UNIT_TEXT_FILL_FORE_SCHEMECOLOR_INDEX" val="13"/>
  <p:tag name="KSO_WM_UNIT_TEXT_FILL_TYPE" val="1"/>
  <p:tag name="KSO_WM_UNIT_USESOURCEFORMAT_APPLY" val="1"/>
</p:tagLst>
</file>

<file path=ppt/tags/tag4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custom20233618_1*i*1"/>
  <p:tag name="KSO_WM_TEMPLATE_CATEGORY" val="custom"/>
  <p:tag name="KSO_WM_TEMPLATE_INDEX" val="20233618"/>
  <p:tag name="KSO_WM_UNIT_LAYERLEVEL" val="1"/>
  <p:tag name="KSO_WM_TAG_VERSION" val="3.0"/>
  <p:tag name="KSO_WM_BEAUTIFY_FLAG" val="#wm#"/>
  <p:tag name="KSO_WM_UNIT_FILL_FORE_SCHEMECOLOR_INDEX" val="5"/>
  <p:tag name="KSO_WM_UNIT_TEXT_FILL_FORE_SCHEMECOLOR_INDEX" val="10"/>
  <p:tag name="KSO_WM_UNIT_TEXT_FILL_TYPE" val="1"/>
  <p:tag name="KSO_WM_UNIT_USESOURCEFORMAT_APPLY" val="1"/>
</p:tagLst>
</file>

<file path=ppt/tags/tag4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custom20233618_1*i*2"/>
  <p:tag name="KSO_WM_TEMPLATE_CATEGORY" val="custom"/>
  <p:tag name="KSO_WM_TEMPLATE_INDEX" val="20233618"/>
  <p:tag name="KSO_WM_UNIT_LAYERLEVEL" val="1"/>
  <p:tag name="KSO_WM_TAG_VERSION" val="3.0"/>
  <p:tag name="KSO_WM_BEAUTIFY_FLAG" val="#wm#"/>
  <p:tag name="KSO_WM_UNIT_FILL_FORE_SCHEMECOLOR_INDEX" val="5"/>
  <p:tag name="KSO_WM_UNIT_FILL_TYPE" val="1"/>
  <p:tag name="KSO_WM_UNIT_TEXT_FILL_FORE_SCHEMECOLOR_INDEX" val="2"/>
  <p:tag name="KSO_WM_UNIT_TEXT_FILL_TYPE" val="1"/>
  <p:tag name="KSO_WM_UNIT_USESOURCEFORMAT_APPLY" val="1"/>
</p:tagLst>
</file>

<file path=ppt/tags/tag457.xml><?xml version="1.0" encoding="utf-8"?>
<p:tagLst xmlns:p="http://schemas.openxmlformats.org/presentationml/2006/main">
  <p:tag name="KSO_WM_UNIT_NOCLEAR" val="0"/>
  <p:tag name="KSO_WM_UNIT_HIGHLIGHT" val="0"/>
  <p:tag name="KSO_WM_UNIT_COMPATIBLE" val="0"/>
  <p:tag name="KSO_WM_UNIT_DIAGRAM_ISNUMVISUAL" val="0"/>
  <p:tag name="KSO_WM_UNIT_DIAGRAM_ISREFERUNIT" val="0"/>
  <p:tag name="KSO_WM_UNIT_ID" val="custom20233618_1*c_f*1_1"/>
  <p:tag name="KSO_WM_TEMPLATE_CATEGORY" val="custom"/>
  <p:tag name="KSO_WM_TEMPLATE_INDEX" val="20233618"/>
  <p:tag name="KSO_WM_UNIT_LAYERLEVEL" val="1_1"/>
  <p:tag name="KSO_WM_TAG_VERSION" val="3.0"/>
  <p:tag name="KSO_WM_DIAGRAM_MAX_ITEMCNT" val="4"/>
  <p:tag name="KSO_WM_DIAGRAM_MIN_ITEMCNT" val="1"/>
  <p:tag name="KSO_WM_DIAGRAM_VIRTUALLY_FRAME" val="{&quot;height&quot;:363.3979874882736,&quot;left&quot;:72.7588188976378,&quot;top&quot;:187.8865007007028,&quot;width&quot;:266.635984251968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UNIT_SUBTYPE" val="a"/>
  <p:tag name="KSO_WM_UNIT_TYPE" val="c_f"/>
  <p:tag name="KSO_WM_UNIT_INDEX" val="1_1"/>
  <p:tag name="KSO_WM_UNIT_VALUE" val="56"/>
  <p:tag name="KSO_WM_DIAGRAM_VERSION" val="3"/>
  <p:tag name="KSO_WM_DIAGRAM_COLOR_TRICK" val="1"/>
  <p:tag name="KSO_WM_DIAGRAM_COLOR_TEXT_CAN_REMOVE" val="n"/>
  <p:tag name="KSO_WM_UNIT_TEXT_FILL_FORE_SCHEMECOLOR_INDEX" val="1"/>
  <p:tag name="KSO_WM_UNIT_TEXT_FILL_TYPE" val="1"/>
  <p:tag name="KSO_WM_UNIT_PRESET_TEXT" val="单击此处添加文本具体内容，简明扼要地阐述您的观点。根据需要可酌情增减文字，以便观者准确地理解您传达的思想。"/>
  <p:tag name="KSO_WM_UNIT_USESOURCEFORMAT_APPLY" val="1"/>
  <p:tag name="KSO_WM_UNIT_TEXT_LAYER_COUNT" val="1"/>
  <p:tag name="KSO_WM_BEAUTIFY_FLAG" val="#wm#"/>
</p:tagLst>
</file>

<file path=ppt/tags/tag458.xml><?xml version="1.0" encoding="utf-8"?>
<p:tagLst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UNIT_ID" val="custom20233618_1*c_a*1_1"/>
  <p:tag name="KSO_WM_TEMPLATE_CATEGORY" val="custom"/>
  <p:tag name="KSO_WM_TEMPLATE_INDEX" val="20233618"/>
  <p:tag name="KSO_WM_UNIT_LAYERLEVEL" val="1_1"/>
  <p:tag name="KSO_WM_TAG_VERSION" val="3.0"/>
  <p:tag name="KSO_WM_DIAGRAM_MAX_ITEMCNT" val="4"/>
  <p:tag name="KSO_WM_DIAGRAM_MIN_ITEMCNT" val="1"/>
  <p:tag name="KSO_WM_DIAGRAM_VIRTUALLY_FRAME" val="{&quot;height&quot;:363.3979874882736,&quot;left&quot;:72.7588188976378,&quot;top&quot;:187.8865007007028,&quot;width&quot;:266.6359842519685}"/>
  <p:tag name="KSO_WM_DIAGRAM_COLOR_MATCH_VALUE" val="{&quot;shape&quot;:{&quot;fill&quot;:{&quot;gradient&quot;:[{&quot;brightness&quot;:0,&quot;colorType&quot;:1,&quot;foreColorIndex&quot;:5,&quot;pos&quot;:0,&quot;transparency&quot;:0},{&quot;brightness&quot;:0.4000000059604645,&quot;colorType&quot;:1,&quot;foreColorIndex&quot;:5,&quot;pos&quot;:1,&quot;transparency&quot;:0}],&quot;type&quot;:3},&quot;glow&quot;:{&quot;colorType&quot;:0},&quot;line&quot;:{&quot;type&quot;:0},&quot;shadow&quot;:{&quot;brightness&quot;:0,&quot;colorType&quot;:1,&quot;foreColorIndex&quot;:5,&quot;transparency&quot;:0.75},&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TYPE" val="1"/>
  <p:tag name="KSO_WM_UNIT_TEXT_TYPE" val="1"/>
  <p:tag name="KSO_WM_UNIT_TYPE" val="c_a"/>
  <p:tag name="KSO_WM_UNIT_INDEX" val="1_1"/>
  <p:tag name="KSO_WM_UNIT_VALUE" val="14"/>
  <p:tag name="KSO_WM_DIAGRAM_VERSION" val="3"/>
  <p:tag name="KSO_WM_DIAGRAM_COLOR_TRICK" val="1"/>
  <p:tag name="KSO_WM_DIAGRAM_COLOR_TEXT_CAN_REMOVE" val="n"/>
  <p:tag name="KSO_WM_UNIT_FILL_TYPE" val="3"/>
  <p:tag name="KSO_WM_UNIT_PRESET_TEXT" val="添加标题"/>
  <p:tag name="KSO_WM_UNIT_SHADOW_SCHEMECOLOR_INDEX_BRIGHTNESS" val="0"/>
  <p:tag name="KSO_WM_UNIT_SHADOW_SCHEMECOLOR_INDEX" val="5"/>
  <p:tag name="KSO_WM_UNIT_USESOURCEFORMAT_APPLY" val="1"/>
  <p:tag name="KSO_WM_BEAUTIFY_FLAG" val="#wm#"/>
</p:tagLst>
</file>

<file path=ppt/tags/tag459.xml><?xml version="1.0" encoding="utf-8"?>
<p:tagLst xmlns:p="http://schemas.openxmlformats.org/presentationml/2006/main">
  <p:tag name="KSO_WM_SLIDE_ID" val="custom20233618_1"/>
  <p:tag name="KSO_WM_TEMPLATE_SUBCATEGORY" val="0"/>
  <p:tag name="KSO_WM_TEMPLATE_MASTER_TYPE" val="0"/>
  <p:tag name="KSO_WM_TEMPLATE_COLOR_TYPE" val="0"/>
  <p:tag name="KSO_WM_SLIDE_TYPE" val="text"/>
  <p:tag name="KSO_WM_SLIDE_SUBTYPE" val="picTxt"/>
  <p:tag name="KSO_WM_SLIDE_ITEM_CNT" val="0"/>
  <p:tag name="KSO_WM_SLIDE_INDEX" val="1"/>
  <p:tag name="KSO_WM_SLIDE_SIZE" val="361.9*181.5"/>
  <p:tag name="KSO_WM_SLIDE_POSITION" val="72.75*324.2"/>
  <p:tag name="KSO_WM_TAG_VERSION" val="3.0"/>
  <p:tag name="KSO_WM_BEAUTIFY_FLAG" val="#wm#"/>
  <p:tag name="KSO_WM_TEMPLATE_CATEGORY" val="custom"/>
  <p:tag name="KSO_WM_TEMPLATE_INDEX" val="20233618"/>
  <p:tag name="KSO_WM_SLIDE_LAYOUT" val="a_d_c"/>
  <p:tag name="KSO_WM_SLIDE_LAYOUT_CNT" val="1_1_1"/>
  <p:tag name="CP_OUTLINE_TITLE" val="开发工具与数据库"/>
  <p:tag name="CP_OUTLINE_TYPE" val="pt_text"/>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i*1"/>
  <p:tag name="KSO_WM_UNIT_LAYERLEVEL" val="1"/>
  <p:tag name="KSO_WM_TAG_VERSION" val="3.0"/>
  <p:tag name="KSO_WM_BEAUTIFY_FLAG" val="#wm#"/>
  <p:tag name="KSO_WM_UNIT_TYPE" val="i"/>
  <p:tag name="KSO_WM_UNIT_INDEX" val="1"/>
</p:tagLst>
</file>

<file path=ppt/tags/tag4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3201_2*a*1"/>
  <p:tag name="KSO_WM_TEMPLATE_CATEGORY" val="diagram"/>
  <p:tag name="KSO_WM_TEMPLATE_INDEX" val="20233201"/>
  <p:tag name="KSO_WM_UNIT_LAYERLEVEL" val="1"/>
  <p:tag name="KSO_WM_TAG_VERSION" val="3.0"/>
  <p:tag name="KSO_WM_BEAUTIFY_FLAG" val="#wm#"/>
  <p:tag name="KSO_WM_UNIT_ISCONTENTSTITLE" val="0"/>
  <p:tag name="KSO_WM_UNIT_ISNUMDGMTITLE" val="0"/>
  <p:tag name="KSO_WM_UNIT_NOCLEAR" val="0"/>
  <p:tag name="KSO_WM_UNIT_VALUE" val="29"/>
  <p:tag name="KSO_WM_DIAGRAM_GROUP_CODE" val="l1-1"/>
  <p:tag name="KSO_WM_UNIT_TYPE" val="a"/>
  <p:tag name="KSO_WM_UNIT_INDEX" val="1"/>
  <p:tag name="KSO_WM_UNIT_TEXT_TYPE" val="1"/>
  <p:tag name="KSO_WM_UNIT_PRESET_TEXT" val="单击此处添加标题"/>
</p:tagLst>
</file>

<file path=ppt/tags/tag46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i"/>
  <p:tag name="KSO_WM_UNIT_INDEX" val="1_1"/>
  <p:tag name="KSO_WM_UNIT_ID" val="diagram20233201_1*l_i*1_1"/>
  <p:tag name="KSO_WM_TEMPLATE_CATEGORY" val="diagram"/>
  <p:tag name="KSO_WM_TEMPLATE_INDEX" val="20233201"/>
  <p:tag name="KSO_WM_UNIT_LAYERLEVEL" val="1_1"/>
  <p:tag name="KSO_WM_TAG_VERSION" val="3.0"/>
  <p:tag name="KSO_WM_DIAGRAM_VERSION" val="3"/>
  <p:tag name="KSO_WM_DIAGRAM_COLOR_TRICK" val="1"/>
  <p:tag name="KSO_WM_DIAGRAM_COLOR_TEXT_CAN_REMOVE" val="n"/>
  <p:tag name="KSO_WM_DIAGRAM_MAX_ITEMCNT" val="4"/>
  <p:tag name="KSO_WM_DIAGRAM_MIN_ITEMCNT" val="2"/>
  <p:tag name="KSO_WM_DIAGRAM_VIRTUALLY_FRAME" val="{&quot;height&quot;:402.11456298828125,&quot;left&quot;:-1.048740157480315,&quot;top&quot;:137.90697047436333,&quot;width&quot;:961.0973228346456}"/>
  <p:tag name="KSO_WM_DIAGRAM_COLOR_MATCH_VALUE" val="{&quot;shape&quot;:{&quot;fill&quot;:{&quot;gradient&quot;:[{&quot;brightness&quot;:0,&quot;colorType&quot;:1,&quot;foreColorIndex&quot;:5,&quot;pos&quot;:0,&quot;transparency&quot;:0},{&quot;brightness&quot;:0,&quot;colorType&quot;:1,&quot;foreColorIndex&quot;:5,&quot;pos&quot;:1,&quot;transparency&quot;:0.20000000298023224}],&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FILL_TYPE" val="3"/>
</p:tagLst>
</file>

<file path=ppt/tags/tag462.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1_1"/>
  <p:tag name="KSO_WM_UNIT_ID" val="diagram20233201_1*l_h_f*1_1_1"/>
  <p:tag name="KSO_WM_TEMPLATE_CATEGORY" val="diagram"/>
  <p:tag name="KSO_WM_TEMPLATE_INDEX" val="20233201"/>
  <p:tag name="KSO_WM_UNIT_LAYERLEVEL" val="1_1_1"/>
  <p:tag name="KSO_WM_TAG_VERSION" val="3.0"/>
  <p:tag name="KSO_WM_UNIT_TEXT_FILL_FORE_SCHEMECOLOR_INDEX_BRIGHTNESS" val="0.25"/>
  <p:tag name="KSO_WM_UNIT_TEXT_FILL_TYPE" val="1"/>
  <p:tag name="KSO_WM_DIAGRAM_GROUP_CODE" val="l1-1"/>
  <p:tag name="KSO_WM_DIAGRAM_VERSION" val="3"/>
  <p:tag name="KSO_WM_DIAGRAM_COLOR_TRICK" val="1"/>
  <p:tag name="KSO_WM_DIAGRAM_COLOR_TEXT_CAN_REMOVE" val="n"/>
  <p:tag name="KSO_WM_DIAGRAM_MAX_ITEMCNT" val="4"/>
  <p:tag name="KSO_WM_DIAGRAM_MIN_ITEMCNT" val="2"/>
  <p:tag name="KSO_WM_DIAGRAM_VIRTUALLY_FRAME" val="{&quot;height&quot;:402.11456298828125,&quot;left&quot;:-1.048740157480315,&quot;top&quot;:137.90697047436333,&quot;width&quot;:961.0973228346456}"/>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UNIT_TEXT_LAYER_COUNT" val="1"/>
  <p:tag name="KSO_WM_BEAUTIFY_FLAG" val="#wm#"/>
  <p:tag name="KSO_WM_UNIT_PRESET_TEXT" val="单击此处添加文本内容，简明扼要地阐述您的观点。根据需要可酌情增减文字，以便观者准确地理解您传达的正文内容思想。单击此处添加文本具体内容简明扼要地阐述您的观点根据需要可酌情增减文字。"/>
</p:tagLst>
</file>

<file path=ppt/tags/tag463.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2_1"/>
  <p:tag name="KSO_WM_UNIT_ID" val="diagram20233201_1*l_h_f*1_2_1"/>
  <p:tag name="KSO_WM_TEMPLATE_CATEGORY" val="diagram"/>
  <p:tag name="KSO_WM_TEMPLATE_INDEX" val="20233201"/>
  <p:tag name="KSO_WM_UNIT_LAYERLEVEL" val="1_1_1"/>
  <p:tag name="KSO_WM_TAG_VERSION" val="3.0"/>
  <p:tag name="KSO_WM_UNIT_TEXT_FILL_FORE_SCHEMECOLOR_INDEX_BRIGHTNESS" val="0.25"/>
  <p:tag name="KSO_WM_UNIT_TEXT_FILL_TYPE" val="1"/>
  <p:tag name="KSO_WM_DIAGRAM_GROUP_CODE" val="l1-1"/>
  <p:tag name="KSO_WM_DIAGRAM_VERSION" val="3"/>
  <p:tag name="KSO_WM_DIAGRAM_COLOR_TRICK" val="1"/>
  <p:tag name="KSO_WM_DIAGRAM_COLOR_TEXT_CAN_REMOVE" val="n"/>
  <p:tag name="KSO_WM_DIAGRAM_MAX_ITEMCNT" val="4"/>
  <p:tag name="KSO_WM_DIAGRAM_MIN_ITEMCNT" val="2"/>
  <p:tag name="KSO_WM_DIAGRAM_VIRTUALLY_FRAME" val="{&quot;height&quot;:402.11456298828125,&quot;left&quot;:-1.048740157480315,&quot;top&quot;:137.90697047436333,&quot;width&quot;:961.0973228346456}"/>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UNIT_TEXT_LAYER_COUNT" val="1"/>
  <p:tag name="KSO_WM_BEAUTIFY_FLAG" val="#wm#"/>
  <p:tag name="KSO_WM_UNIT_PRESET_TEXT" val="单击此处添加你的文本内容，简明扼要地阐述您的观点。根据需要可酌情增减文字，以便观者准确地理解您传达的正文内容思想。单击此处添加你的文本内容，简明扼要地阐述您的内容观点，根据需要可酌情增减文字。"/>
</p:tagLst>
</file>

<file path=ppt/tags/tag464.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1_1"/>
  <p:tag name="KSO_WM_UNIT_ID" val="diagram20233201_1*l_h_a*1_1_1"/>
  <p:tag name="KSO_WM_TEMPLATE_CATEGORY" val="diagram"/>
  <p:tag name="KSO_WM_TEMPLATE_INDEX" val="20233201"/>
  <p:tag name="KSO_WM_UNIT_LAYERLEVEL" val="1_1_1"/>
  <p:tag name="KSO_WM_TAG_VERSION" val="3.0"/>
  <p:tag name="KSO_WM_UNIT_TEXT_FILL_FORE_SCHEMECOLOR_INDEX_BRIGHTNESS" val="0.15"/>
  <p:tag name="KSO_WM_UNIT_TEXT_FILL_TYPE" val="1"/>
  <p:tag name="KSO_WM_DIAGRAM_GROUP_CODE" val="l1-1"/>
  <p:tag name="KSO_WM_DIAGRAM_VERSION" val="3"/>
  <p:tag name="KSO_WM_DIAGRAM_COLOR_TRICK" val="1"/>
  <p:tag name="KSO_WM_DIAGRAM_COLOR_TEXT_CAN_REMOVE" val="n"/>
  <p:tag name="KSO_WM_DIAGRAM_MAX_ITEMCNT" val="4"/>
  <p:tag name="KSO_WM_DIAGRAM_MIN_ITEMCNT" val="2"/>
  <p:tag name="KSO_WM_DIAGRAM_VIRTUALLY_FRAME" val="{&quot;height&quot;:402.11456298828125,&quot;left&quot;:-1.048740157480315,&quot;top&quot;:137.90697047436333,&quot;width&quot;:961.0973228346456}"/>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BEAUTIFY_FLAG" val="#wm#"/>
  <p:tag name="KSO_WM_UNIT_PRESET_TEXT" val="单击添加标题"/>
</p:tagLst>
</file>

<file path=ppt/tags/tag465.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2_1"/>
  <p:tag name="KSO_WM_UNIT_ID" val="diagram20233201_1*l_h_a*1_2_1"/>
  <p:tag name="KSO_WM_TEMPLATE_CATEGORY" val="diagram"/>
  <p:tag name="KSO_WM_TEMPLATE_INDEX" val="20233201"/>
  <p:tag name="KSO_WM_UNIT_LAYERLEVEL" val="1_1_1"/>
  <p:tag name="KSO_WM_TAG_VERSION" val="3.0"/>
  <p:tag name="KSO_WM_UNIT_TEXT_FILL_FORE_SCHEMECOLOR_INDEX_BRIGHTNESS" val="0.15"/>
  <p:tag name="KSO_WM_UNIT_TEXT_FILL_TYPE" val="1"/>
  <p:tag name="KSO_WM_DIAGRAM_GROUP_CODE" val="l1-1"/>
  <p:tag name="KSO_WM_DIAGRAM_VERSION" val="3"/>
  <p:tag name="KSO_WM_DIAGRAM_COLOR_TRICK" val="1"/>
  <p:tag name="KSO_WM_DIAGRAM_COLOR_TEXT_CAN_REMOVE" val="n"/>
  <p:tag name="KSO_WM_DIAGRAM_MAX_ITEMCNT" val="4"/>
  <p:tag name="KSO_WM_DIAGRAM_MIN_ITEMCNT" val="2"/>
  <p:tag name="KSO_WM_DIAGRAM_VIRTUALLY_FRAME" val="{&quot;height&quot;:402.11456298828125,&quot;left&quot;:-1.048740157480315,&quot;top&quot;:137.90697047436333,&quot;width&quot;:961.0973228346456}"/>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BEAUTIFY_FLAG" val="#wm#"/>
  <p:tag name="KSO_WM_UNIT_PRESET_TEXT" val="单击添加标题"/>
</p:tagLst>
</file>

<file path=ppt/tags/tag46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1"/>
  <p:tag name="KSO_WM_UNIT_ID" val="diagram20233201_1*l_h_i*1_1_1"/>
  <p:tag name="KSO_WM_TEMPLATE_CATEGORY" val="diagram"/>
  <p:tag name="KSO_WM_TEMPLATE_INDEX" val="20233201"/>
  <p:tag name="KSO_WM_UNIT_LAYERLEVEL" val="1_1_1"/>
  <p:tag name="KSO_WM_TAG_VERSION" val="3.0"/>
  <p:tag name="KSO_WM_DIAGRAM_VERSION" val="3"/>
  <p:tag name="KSO_WM_DIAGRAM_COLOR_TRICK" val="1"/>
  <p:tag name="KSO_WM_DIAGRAM_COLOR_TEXT_CAN_REMOVE" val="n"/>
  <p:tag name="KSO_WM_DIAGRAM_MAX_ITEMCNT" val="4"/>
  <p:tag name="KSO_WM_DIAGRAM_MIN_ITEMCNT" val="2"/>
  <p:tag name="KSO_WM_DIAGRAM_VIRTUALLY_FRAME" val="{&quot;height&quot;:402.11456298828125,&quot;left&quot;:-1.048740157480315,&quot;top&quot;:137.90697047436333,&quot;width&quot;:961.0973228346456}"/>
  <p:tag name="KSO_WM_DIAGRAM_COLOR_MATCH_VALUE" val="{&quot;shape&quot;:{&quot;fill&quot;:{&quot;type&quot;:0},&quot;glow&quot;:{&quot;colorType&quot;:0},&quot;line&quot;:{&quot;solidLine&quot;:{&quot;brightness&quot;:0,&quot;colorType&quot;:1,&quot;foreColorIndex&quot;:5,&quot;transparency&quot;:0.20000000298023224},&quot;type&quot;:1},&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LINE_FORE_SCHEMECOLOR_INDEX" val="5"/>
</p:tagLst>
</file>

<file path=ppt/tags/tag467.xml><?xml version="1.0" encoding="utf-8"?>
<p:tagLst xmlns:p="http://schemas.openxmlformats.org/presentationml/2006/main">
  <p:tag name="KSO_WM_UNIT_VALUE" val="121*130"/>
  <p:tag name="KSO_WM_UNIT_HIGHLIGHT" val="0"/>
  <p:tag name="KSO_WM_UNIT_COMPATIBLE" val="0"/>
  <p:tag name="KSO_WM_UNIT_DIAGRAM_ISNUMVISUAL" val="0"/>
  <p:tag name="KSO_WM_UNIT_DIAGRAM_ISREFERUNIT" val="0"/>
  <p:tag name="KSO_WM_DIAGRAM_GROUP_CODE" val="l1-1"/>
  <p:tag name="KSO_WM_UNIT_TYPE" val="l_h_x"/>
  <p:tag name="KSO_WM_UNIT_INDEX" val="1_1_1"/>
  <p:tag name="KSO_WM_UNIT_ID" val="diagram20233201_1*l_h_x*1_1_1"/>
  <p:tag name="KSO_WM_TEMPLATE_CATEGORY" val="diagram"/>
  <p:tag name="KSO_WM_TEMPLATE_INDEX" val="20233201"/>
  <p:tag name="KSO_WM_UNIT_LAYERLEVEL" val="1_1_1"/>
  <p:tag name="KSO_WM_TAG_VERSION" val="3.0"/>
  <p:tag name="KSO_WM_DIAGRAM_VERSION" val="3"/>
  <p:tag name="KSO_WM_DIAGRAM_COLOR_TRICK" val="1"/>
  <p:tag name="KSO_WM_DIAGRAM_COLOR_TEXT_CAN_REMOVE" val="n"/>
  <p:tag name="KSO_WM_DIAGRAM_MAX_ITEMCNT" val="4"/>
  <p:tag name="KSO_WM_DIAGRAM_MIN_ITEMCNT" val="2"/>
  <p:tag name="KSO_WM_DIAGRAM_VIRTUALLY_FRAME" val="{&quot;height&quot;:402.11456298828125,&quot;left&quot;:-1.048740157480315,&quot;top&quot;:137.90697047436333,&quot;width&quot;:961.0973228346456}"/>
  <p:tag name="KSO_WM_DIAGRAM_COLOR_MATCH_VALUE" val="{&quot;shape&quot;:{&quot;fill&quot;:{&quot;gradient&quot;:[{&quot;brightness&quot;:0,&quot;colorType&quot;:1,&quot;foreColorIndex&quot;:5,&quot;pos&quot;:0,&quot;transparency&quot;:0},{&quot;brightness&quot;:0,&quot;colorType&quot;:1,&quot;foreColorIndex&quot;:5,&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glow&quot;:{},&quot;line&quot;:{},&quot;shadow&quot;:{},&quot;threeD&quot;:{}}}"/>
  <p:tag name="KSO_WM_UNIT_FILL_FORE_SCHEMECOLOR_INDEX" val="5"/>
  <p:tag name="KSO_WM_UNIT_FILL_FORE_SCHEMECOLOR_INDEX_BRIGHTNESS" val="0"/>
  <p:tag name="KSO_WM_BEAUTIFY_FLAG" val="#wm#"/>
</p:tagLst>
</file>

<file path=ppt/tags/tag46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1"/>
  <p:tag name="KSO_WM_UNIT_ID" val="diagram20233201_1*l_h_i*1_2_1"/>
  <p:tag name="KSO_WM_TEMPLATE_CATEGORY" val="diagram"/>
  <p:tag name="KSO_WM_TEMPLATE_INDEX" val="20233201"/>
  <p:tag name="KSO_WM_UNIT_LAYERLEVEL" val="1_1_1"/>
  <p:tag name="KSO_WM_TAG_VERSION" val="3.0"/>
  <p:tag name="KSO_WM_DIAGRAM_VERSION" val="3"/>
  <p:tag name="KSO_WM_DIAGRAM_COLOR_TRICK" val="1"/>
  <p:tag name="KSO_WM_DIAGRAM_COLOR_TEXT_CAN_REMOVE" val="n"/>
  <p:tag name="KSO_WM_DIAGRAM_MAX_ITEMCNT" val="4"/>
  <p:tag name="KSO_WM_DIAGRAM_MIN_ITEMCNT" val="2"/>
  <p:tag name="KSO_WM_DIAGRAM_VIRTUALLY_FRAME" val="{&quot;height&quot;:402.11456298828125,&quot;left&quot;:-1.048740157480315,&quot;top&quot;:137.90697047436333,&quot;width&quot;:961.0973228346456}"/>
  <p:tag name="KSO_WM_DIAGRAM_COLOR_MATCH_VALUE" val="{&quot;shape&quot;:{&quot;fill&quot;:{&quot;type&quot;:0},&quot;glow&quot;:{&quot;colorType&quot;:0},&quot;line&quot;:{&quot;solidLine&quot;:{&quot;brightness&quot;:0,&quot;colorType&quot;:1,&quot;foreColorIndex&quot;:5,&quot;transparency&quot;:0.20000000298023224},&quot;type&quot;:1},&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LINE_FORE_SCHEMECOLOR_INDEX" val="5"/>
</p:tagLst>
</file>

<file path=ppt/tags/tag469.xml><?xml version="1.0" encoding="utf-8"?>
<p:tagLst xmlns:p="http://schemas.openxmlformats.org/presentationml/2006/main">
  <p:tag name="KSO_WM_UNIT_VALUE" val="130*130"/>
  <p:tag name="KSO_WM_UNIT_HIGHLIGHT" val="0"/>
  <p:tag name="KSO_WM_UNIT_COMPATIBLE" val="0"/>
  <p:tag name="KSO_WM_UNIT_DIAGRAM_ISNUMVISUAL" val="0"/>
  <p:tag name="KSO_WM_UNIT_DIAGRAM_ISREFERUNIT" val="0"/>
  <p:tag name="KSO_WM_DIAGRAM_GROUP_CODE" val="l1-1"/>
  <p:tag name="KSO_WM_UNIT_TYPE" val="l_h_x"/>
  <p:tag name="KSO_WM_UNIT_INDEX" val="1_2_1"/>
  <p:tag name="KSO_WM_UNIT_ID" val="diagram20233201_1*l_h_x*1_2_1"/>
  <p:tag name="KSO_WM_TEMPLATE_CATEGORY" val="diagram"/>
  <p:tag name="KSO_WM_TEMPLATE_INDEX" val="20233201"/>
  <p:tag name="KSO_WM_UNIT_LAYERLEVEL" val="1_1_1"/>
  <p:tag name="KSO_WM_TAG_VERSION" val="3.0"/>
  <p:tag name="KSO_WM_DIAGRAM_VERSION" val="3"/>
  <p:tag name="KSO_WM_DIAGRAM_COLOR_TRICK" val="1"/>
  <p:tag name="KSO_WM_DIAGRAM_COLOR_TEXT_CAN_REMOVE" val="n"/>
  <p:tag name="KSO_WM_DIAGRAM_MAX_ITEMCNT" val="4"/>
  <p:tag name="KSO_WM_DIAGRAM_MIN_ITEMCNT" val="2"/>
  <p:tag name="KSO_WM_DIAGRAM_VIRTUALLY_FRAME" val="{&quot;height&quot;:402.11456298828125,&quot;left&quot;:-1.048740157480315,&quot;top&quot;:137.90697047436333,&quot;width&quot;:961.0973228346456}"/>
  <p:tag name="KSO_WM_DIAGRAM_COLOR_MATCH_VALUE" val="{&quot;shape&quot;:{&quot;fill&quot;:{&quot;gradient&quot;:[{&quot;brightness&quot;:0,&quot;colorType&quot;:1,&quot;foreColorIndex&quot;:5,&quot;pos&quot;:0,&quot;transparency&quot;:0},{&quot;brightness&quot;:0,&quot;colorType&quot;:1,&quot;foreColorIndex&quot;:5,&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glow&quot;:{},&quot;line&quot;:{},&quot;shadow&quot;:{},&quot;threeD&quot;:{}}}"/>
  <p:tag name="KSO_WM_UNIT_FILL_FORE_SCHEMECOLOR_INDEX" val="5"/>
  <p:tag name="KSO_WM_UNIT_FILL_FORE_SCHEMECOLOR_INDEX_BRIGHTNESS" val="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14"/>
  <p:tag name="KSO_WM_UNIT_TYPE" val="a"/>
  <p:tag name="KSO_WM_UNIT_INDEX" val="1"/>
</p:tagLst>
</file>

<file path=ppt/tags/tag470.xml><?xml version="1.0" encoding="utf-8"?>
<p:tagLst xmlns:p="http://schemas.openxmlformats.org/presentationml/2006/main">
  <p:tag name="KSO_WM_SLIDE_ID" val="diagram20233201_2"/>
  <p:tag name="KSO_WM_TEMPLATE_SUBCATEGORY" val="0"/>
  <p:tag name="KSO_WM_TEMPLATE_MASTER_TYPE" val="0"/>
  <p:tag name="KSO_WM_TEMPLATE_COLOR_TYPE" val="0"/>
  <p:tag name="KSO_WM_SLIDE_TYPE" val="text"/>
  <p:tag name="KSO_WM_SLIDE_SUBTYPE" val="diag"/>
  <p:tag name="KSO_WM_SLIDE_ITEM_CNT" val="3"/>
  <p:tag name="KSO_WM_SLIDE_INDEX" val="2"/>
  <p:tag name="KSO_WM_TAG_VERSION" val="3.0"/>
  <p:tag name="KSO_WM_BEAUTIFY_FLAG" val="#wm#"/>
  <p:tag name="KSO_WM_TEMPLATE_CATEGORY" val="diagram"/>
  <p:tag name="KSO_WM_TEMPLATE_INDEX" val="20233201"/>
  <p:tag name="KSO_WM_SLIDE_LAYOUT" val="a_l"/>
  <p:tag name="KSO_WM_SLIDE_LAYOUT_CNT" val="1_1"/>
  <p:tag name="KSO_WM_TEMPLATE_THUMBS_INDEX" val="1、4、7、12、13、14、15、16、17、18、20、24、25、28、33、36、40、43、44"/>
  <p:tag name="KSO_WM_DIAGRAM_GROUP_CODE" val="l1-1"/>
  <p:tag name="KSO_WM_SLIDE_DIAGTYPE" val="l"/>
  <p:tag name="KSO_WM_SLIDE_SIZE" val="961.049*402.115"/>
  <p:tag name="KSO_WM_SLIDE_POSITION" val="-1.04874*137.885"/>
  <p:tag name="CP_OUTLINE_TITLE" val="系统项目结构"/>
  <p:tag name="CP_OUTLINE_TYPE" val="pt_text"/>
</p:tagLst>
</file>

<file path=ppt/tags/tag4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custom20232423_1*i*1"/>
  <p:tag name="KSO_WM_TEMPLATE_CATEGORY" val="custom"/>
  <p:tag name="KSO_WM_TEMPLATE_INDEX" val="20232423"/>
  <p:tag name="KSO_WM_UNIT_LAYERLEVEL" val="1"/>
  <p:tag name="KSO_WM_TAG_VERSION" val="3.0"/>
  <p:tag name="KSO_WM_BEAUTIFY_FLAG" val="#wm#"/>
</p:tagLst>
</file>

<file path=ppt/tags/tag472.xml><?xml version="1.0" encoding="utf-8"?>
<p:tagLst xmlns:p="http://schemas.openxmlformats.org/presentationml/2006/main">
  <p:tag name="KSO_WM_UNIT_ISCONTENTSTITLE" val="0"/>
  <p:tag name="KSO_WM_UNIT_ISNUMDGMTITLE" val="0"/>
  <p:tag name="KSO_WM_UNIT_NOCLEAR" val="0"/>
  <p:tag name="KSO_WM_UNIT_VALUE" val="12"/>
  <p:tag name="KSO_WM_UNIT_HIGHLIGHT" val="0"/>
  <p:tag name="KSO_WM_UNIT_COMPATIBLE" val="0"/>
  <p:tag name="KSO_WM_UNIT_DIAGRAM_ISNUMVISUAL" val="0"/>
  <p:tag name="KSO_WM_UNIT_DIAGRAM_ISREFERUNIT" val="0"/>
  <p:tag name="KSO_WM_UNIT_TYPE" val="a"/>
  <p:tag name="KSO_WM_UNIT_INDEX" val="1"/>
  <p:tag name="KSO_WM_TEMPLATE_CATEGORY" val="custom"/>
  <p:tag name="KSO_WM_UNIT_LAYERLEVEL" val="1"/>
  <p:tag name="KSO_WM_TAG_VERSION" val="3.0"/>
  <p:tag name="KSO_WM_BEAUTIFY_FLAG" val="#wm#"/>
  <p:tag name="KSO_WM_TEMPLATE_INDEX" val="20232423"/>
  <p:tag name="KSO_WM_UNIT_ID" val="custom20232423_1*a*1"/>
  <p:tag name="KSO_WM_UNIT_TEXT_TYPE" val="1"/>
  <p:tag name="KSO_WM_UNIT_PRESET_TEXT" val="单击此处添加标题"/>
</p:tagLst>
</file>

<file path=ppt/tags/tag4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d"/>
  <p:tag name="KSO_WM_UNIT_INDEX" val="1"/>
  <p:tag name="KSO_WM_UNIT_ID" val="custom20232423_1*d*1"/>
  <p:tag name="KSO_WM_TEMPLATE_CATEGORY" val="custom"/>
  <p:tag name="KSO_WM_TEMPLATE_INDEX" val="20232423"/>
  <p:tag name="KSO_WM_UNIT_LAYERLEVEL" val="1"/>
  <p:tag name="KSO_WM_TAG_VERSION" val="3.0"/>
  <p:tag name="KSO_WM_BEAUTIFY_FLAG" val="#wm#"/>
  <p:tag name="KSO_WM_UNIT_VALUE" val="1904*1834"/>
  <p:tag name="KSO_WM_UNIT_PICTURE_SUBTYPE" val="b"/>
  <p:tag name="MH_PIC_SOURCE_TYPE" val="generate_slide_ai*VCG41N1061253216*gallery_gallery_ai_v2.0.6_ONLINE*e08278b57b671150169a2662d96f2658-slide-37"/>
</p:tagLst>
</file>

<file path=ppt/tags/tag474.xml><?xml version="1.0" encoding="utf-8"?>
<p:tagLst xmlns:p="http://schemas.openxmlformats.org/presentationml/2006/main">
  <p:tag name="KSO_WM_DIAGRAM_VERSION" val="3"/>
  <p:tag name="KSO_WM_DIAGRAM_COLOR_TRICK" val="1"/>
  <p:tag name="KSO_WM_DIAGRAM_COLOR_TEXT_CAN_REMOVE" val="n"/>
  <p:tag name="KSO_WM_UNIT_SUBTYPE" val="a"/>
  <p:tag name="KSO_WM_UNIT_NOCLEAR" val="0"/>
  <p:tag name="KSO_WM_UNIT_VALUE" val="160"/>
  <p:tag name="KSO_WM_UNIT_HIGHLIGHT" val="0"/>
  <p:tag name="KSO_WM_UNIT_COMPATIBLE" val="0"/>
  <p:tag name="KSO_WM_UNIT_DIAGRAM_ISNUMVISUAL" val="0"/>
  <p:tag name="KSO_WM_UNIT_DIAGRAM_ISREFERUNIT" val="0"/>
  <p:tag name="KSO_WM_UNIT_TYPE" val="c_f"/>
  <p:tag name="KSO_WM_UNIT_INDEX" val="1_1"/>
  <p:tag name="KSO_WM_UNIT_ID" val="custom20232423_1*c_f*1_1"/>
  <p:tag name="KSO_WM_TEMPLATE_CATEGORY" val="custom"/>
  <p:tag name="KSO_WM_TEMPLATE_INDEX" val="20232423"/>
  <p:tag name="KSO_WM_UNIT_LAYERLEVEL" val="1_1"/>
  <p:tag name="KSO_WM_TAG_VERSION" val="3.0"/>
  <p:tag name="KSO_WM_DIAGRAM_MAX_ITEMCNT" val="4"/>
  <p:tag name="KSO_WM_DIAGRAM_MIN_ITEMCNT" val="1"/>
  <p:tag name="KSO_WM_DIAGRAM_VIRTUALLY_FRAME" val="{&quot;height&quot;:368.54229736328125,&quot;left&quot;:16.633466647891556,&quot;top&quot;:129.0571977750523,&quot;width&quot;:413.8581848144531}"/>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UNIT_TEXT_FILL_FORE_SCHEMECOLOR_INDEX" val="1"/>
  <p:tag name="KSO_WM_UNIT_TEXT_FILL_TYPE" val="1"/>
  <p:tag name="KSO_WM_UNIT_TEXT_LAYER_COUNT" val="1"/>
  <p:tag name="KSO_WM_BEAUTIFY_FLAG" val="#wm#"/>
  <p:tag name="KSO_WM_UNIT_PRESET_TEXT" val="单击此处添加文本具体内容，简明扼要地阐述您的观点。根据需要可酌情增减文字，以便观者准确地理解您传达的思想。单击此处添加文本具体内容，简明扼要地阐述您的观点。根据需要可酌情增减文字。单击此处添加文本具体内容，简明扼要地阐述您的观点。"/>
</p:tagLst>
</file>

<file path=ppt/tags/tag475.xml><?xml version="1.0" encoding="utf-8"?>
<p:tagLst xmlns:p="http://schemas.openxmlformats.org/presentationml/2006/main">
  <p:tag name="KSO_WM_DIAGRAM_VERSION" val="3"/>
  <p:tag name="KSO_WM_DIAGRAM_COLOR_TRICK" val="1"/>
  <p:tag name="KSO_WM_DIAGRAM_COLOR_TEXT_CAN_REMOVE" val="n"/>
  <p:tag name="KSO_WM_UNIT_ISCONTENTSTITLE" val="0"/>
  <p:tag name="KSO_WM_UNIT_ISNUMDGMTITLE" val="0"/>
  <p:tag name="KSO_WM_UNIT_NOCLEAR" val="0"/>
  <p:tag name="KSO_WM_UNIT_VALUE" val="16"/>
  <p:tag name="KSO_WM_UNIT_HIGHLIGHT" val="0"/>
  <p:tag name="KSO_WM_UNIT_COMPATIBLE" val="0"/>
  <p:tag name="KSO_WM_UNIT_DIAGRAM_ISNUMVISUAL" val="0"/>
  <p:tag name="KSO_WM_UNIT_DIAGRAM_ISREFERUNIT" val="0"/>
  <p:tag name="KSO_WM_UNIT_TYPE" val="c_a"/>
  <p:tag name="KSO_WM_UNIT_INDEX" val="1_1"/>
  <p:tag name="KSO_WM_UNIT_ID" val="custom20232423_1*c_a*1_1"/>
  <p:tag name="KSO_WM_TEMPLATE_CATEGORY" val="custom"/>
  <p:tag name="KSO_WM_TEMPLATE_INDEX" val="20232423"/>
  <p:tag name="KSO_WM_UNIT_LAYERLEVEL" val="1_1"/>
  <p:tag name="KSO_WM_TAG_VERSION" val="3.0"/>
  <p:tag name="KSO_WM_DIAGRAM_MAX_ITEMCNT" val="4"/>
  <p:tag name="KSO_WM_DIAGRAM_MIN_ITEMCNT" val="1"/>
  <p:tag name="KSO_WM_DIAGRAM_VIRTUALLY_FRAME" val="{&quot;height&quot;:368.54229736328125,&quot;left&quot;:16.633466647891556,&quot;top&quot;:129.0571977750523,&quot;width&quot;:413.8581848144531}"/>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UNIT_TEXT_FILL_FORE_SCHEMECOLOR_INDEX" val="1"/>
  <p:tag name="KSO_WM_UNIT_TEXT_FILL_TYPE" val="1"/>
  <p:tag name="KSO_WM_BEAUTIFY_FLAG" val="#wm#"/>
  <p:tag name="KSO_WM_UNIT_PRESET_TEXT" val="单击此处添加标题"/>
</p:tagLst>
</file>

<file path=ppt/tags/tag476.xml><?xml version="1.0" encoding="utf-8"?>
<p:tagLst xmlns:p="http://schemas.openxmlformats.org/presentationml/2006/main">
  <p:tag name="KSO_WM_TEMPLATE_MASTER_TYPE" val="0"/>
  <p:tag name="KSO_WM_TEMPLATE_COLOR_TYPE" val="0"/>
  <p:tag name="KSO_WM_BEAUTIFY_FLAG" val="#wm#"/>
  <p:tag name="KSO_WM_TEMPLATE_CATEGORY" val="custom"/>
  <p:tag name="KSO_WM_SLIDE_TYPE" val="text"/>
  <p:tag name="KSO_WM_SLIDE_SUBTYPE" val="picTxt"/>
  <p:tag name="KSO_WM_SLIDE_SIZE" val="340.157*239.584"/>
  <p:tag name="KSO_WM_SLIDE_POSITION" val="53.4751*216.572"/>
  <p:tag name="KSO_WM_SLIDE_LAYOUT" val="a_d_c"/>
  <p:tag name="KSO_WM_SLIDE_LAYOUT_CNT" val="1_1_1"/>
  <p:tag name="KSO_WM_SPECIAL_SOURCE" val="bdnull"/>
  <p:tag name="KSO_WM_TEMPLATE_INDEX" val="20232423"/>
  <p:tag name="KSO_WM_TEMPLATE_SUBCATEGORY" val="0"/>
  <p:tag name="KSO_WM_SLIDE_INDEX" val="1"/>
  <p:tag name="KSO_WM_TAG_VERSION" val="3.0"/>
  <p:tag name="KSO_WM_SLIDE_ID" val="custom20232423_1"/>
  <p:tag name="KSO_WM_SLIDE_ITEM_CNT" val="0"/>
  <p:tag name="CP_OUTLINE_TITLE" val="系统项目结构"/>
  <p:tag name="CP_OUTLINE_TYPE" val="pt_text"/>
</p:tagLst>
</file>

<file path=ppt/tags/tag477.xml><?xml version="1.0" encoding="utf-8"?>
<p:tagLst xmlns:p="http://schemas.openxmlformats.org/presentationml/2006/main">
  <p:tag name="KSO_WM_UNIT_ISCONTENTSTITLE" val="0"/>
  <p:tag name="KSO_WM_UNIT_ISNUMDGMTITLE" val="0"/>
  <p:tag name="KSO_WM_UNIT_NOCLEAR" val="0"/>
  <p:tag name="KSO_WM_UNIT_VALUE" val="29"/>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UNIT_ID" val="diagram20233203_2*a*1"/>
  <p:tag name="KSO_WM_TEMPLATE_CATEGORY" val="diagram"/>
  <p:tag name="KSO_WM_TEMPLATE_INDEX" val="20233203"/>
  <p:tag name="KSO_WM_UNIT_LAYERLEVEL" val="1"/>
  <p:tag name="KSO_WM_TAG_VERSION" val="3.0"/>
  <p:tag name="KSO_WM_BEAUTIFY_FLAG" val="#wm#"/>
  <p:tag name="KSO_WM_UNIT_PRESET_TEXT" val="单击此处添加标题"/>
  <p:tag name="KSO_WM_UNIT_TEXT_TYPE" val="1"/>
</p:tagLst>
</file>

<file path=ppt/tags/tag478.xml><?xml version="1.0" encoding="utf-8"?>
<p:tagLst xmlns:p="http://schemas.openxmlformats.org/presentationml/2006/main">
  <p:tag name="KSO_WM_BEAUTIFY_FLAG" val="#wm#"/>
  <p:tag name="KSO_WM_UNIT_NOCLEAR" val="0"/>
  <p:tag name="KSO_WM_UNIT_HIGHLIGHT" val="0"/>
  <p:tag name="KSO_WM_UNIT_COMPATIBLE" val="0"/>
  <p:tag name="KSO_WM_UNIT_DIAGRAM_ISNUMVISUAL" val="0"/>
  <p:tag name="KSO_WM_UNIT_DIAGRAM_ISREFERUNIT" val="0"/>
  <p:tag name="KSO_WM_UNIT_TYPE" val="l_h_i"/>
  <p:tag name="KSO_WM_UNIT_INDEX" val="1_2_1"/>
  <p:tag name="KSO_WM_UNIT_ID" val="diagram20233203_2*l_h_i*1_2_1"/>
  <p:tag name="KSO_WM_TEMPLATE_CATEGORY" val="diagram"/>
  <p:tag name="KSO_WM_TEMPLATE_INDEX" val="20233203"/>
  <p:tag name="KSO_WM_UNIT_LAYERLEVEL" val="1_1_1"/>
  <p:tag name="KSO_WM_TAG_VERSION" val="3.0"/>
  <p:tag name="KSO_WM_DIAGRAM_VERSION" val="3"/>
  <p:tag name="KSO_WM_DIAGRAM_COLOR_TRICK" val="1"/>
  <p:tag name="KSO_WM_DIAGRAM_COLOR_TEXT_CAN_REMOVE" val="n"/>
  <p:tag name="KSO_WM_DIAGRAM_GROUP_CODE" val="l1-1"/>
  <p:tag name="KSO_WM_DIAGRAM_MAX_ITEMCNT" val="4"/>
  <p:tag name="KSO_WM_DIAGRAM_MIN_ITEMCNT" val="2"/>
  <p:tag name="KSO_WM_DIAGRAM_VIRTUALLY_FRAME" val="{&quot;height&quot;:375.45001220703125,&quot;width&quot;:840.2999877929688}"/>
  <p:tag name="KSO_WM_DIAGRAM_COLOR_MATCH_VALUE" val="{&quot;shape&quot;:{&quot;fill&quot;:{&quot;solid&quot;:{&quot;brightness&quot;:0,&quot;colorType&quot;:1,&quot;foreColorIndex&quot;:5,&quot;transparency&quot;:0.20000000298023224},&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5"/>
  <p:tag name="KSO_WM_UNIT_FILL_FORE_SCHEMECOLOR_INDEX_BRIGHTNESS" val="0"/>
</p:tagLst>
</file>

<file path=ppt/tags/tag479.xml><?xml version="1.0" encoding="utf-8"?>
<p:tagLst xmlns:p="http://schemas.openxmlformats.org/presentationml/2006/main">
  <p:tag name="KSO_WM_BEAUTIFY_FLAG" val="#wm#"/>
  <p:tag name="KSO_WM_UNIT_NOCLEAR" val="0"/>
  <p:tag name="KSO_WM_UNIT_HIGHLIGHT" val="0"/>
  <p:tag name="KSO_WM_UNIT_COMPATIBLE" val="0"/>
  <p:tag name="KSO_WM_UNIT_DIAGRAM_ISNUMVISUAL" val="0"/>
  <p:tag name="KSO_WM_UNIT_DIAGRAM_ISREFERUNIT" val="0"/>
  <p:tag name="KSO_WM_UNIT_TYPE" val="l_h_i"/>
  <p:tag name="KSO_WM_UNIT_INDEX" val="1_1_1"/>
  <p:tag name="KSO_WM_UNIT_ID" val="diagram20233203_2*l_h_i*1_1_1"/>
  <p:tag name="KSO_WM_TEMPLATE_CATEGORY" val="diagram"/>
  <p:tag name="KSO_WM_TEMPLATE_INDEX" val="20233203"/>
  <p:tag name="KSO_WM_UNIT_LAYERLEVEL" val="1_1_1"/>
  <p:tag name="KSO_WM_TAG_VERSION" val="3.0"/>
  <p:tag name="KSO_WM_DIAGRAM_VERSION" val="3"/>
  <p:tag name="KSO_WM_DIAGRAM_COLOR_TRICK" val="1"/>
  <p:tag name="KSO_WM_DIAGRAM_COLOR_TEXT_CAN_REMOVE" val="n"/>
  <p:tag name="KSO_WM_DIAGRAM_GROUP_CODE" val="l1-1"/>
  <p:tag name="KSO_WM_DIAGRAM_MAX_ITEMCNT" val="4"/>
  <p:tag name="KSO_WM_DIAGRAM_MIN_ITEMCNT" val="2"/>
  <p:tag name="KSO_WM_DIAGRAM_VIRTUALLY_FRAME" val="{&quot;height&quot;:375.45001220703125,&quot;width&quot;:840.2999877929688}"/>
  <p:tag name="KSO_WM_DIAGRAM_COLOR_MATCH_VALUE" val="{&quot;shape&quot;:{&quot;fill&quot;:{&quot;solid&quot;:{&quot;brightness&quot;:0,&quot;colorType&quot;:1,&quot;foreColorIndex&quot;:5,&quot;transparency&quot;:0.20000000298023224},&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5"/>
  <p:tag name="KSO_WM_UNIT_FILL_FORE_SCHEMECOLOR_INDEX_BRIGHTNESS" val="0"/>
</p:tagLst>
</file>

<file path=ppt/tags/tag48.xml><?xml version="1.0" encoding="utf-8"?>
<p:tagLst xmlns:p="http://schemas.openxmlformats.org/presentationml/2006/main">
  <p:tag name="KSO_WM_UNIT_HIGHLIGHT" val="0"/>
  <p:tag name="KSO_WM_UNIT_COMPATIBLE" val="1"/>
  <p:tag name="KSO_WM_UNIT_DIAGRAM_ISNUMVISUAL" val="0"/>
  <p:tag name="KSO_WM_UNIT_DIAGRAM_ISREFERUNIT" val="0"/>
  <p:tag name="KSO_WM_UNIT_ID" val="_4*e*1"/>
  <p:tag name="KSO_WM_UNIT_LAYERLEVEL" val="1"/>
  <p:tag name="KSO_WM_TAG_VERSION" val="3.0"/>
  <p:tag name="KSO_WM_BEAUTIFY_FLAG" val="#wm#"/>
  <p:tag name="KSO_WM_UNIT_PRESET_TEXT" val="节编号"/>
  <p:tag name="KSO_WM_UNIT_NOCLEAR" val="0"/>
  <p:tag name="KSO_WM_UNIT_VALUE" val="13"/>
  <p:tag name="KSO_WM_UNIT_TYPE" val="e"/>
  <p:tag name="KSO_WM_UNIT_INDEX" val="1"/>
</p:tagLst>
</file>

<file path=ppt/tags/tag480.xml><?xml version="1.0" encoding="utf-8"?>
<p:tagLst xmlns:p="http://schemas.openxmlformats.org/presentationml/2006/main">
  <p:tag name="KSO_WM_BEAUTIFY_FLAG" val="#wm#"/>
  <p:tag name="KSO_WM_UNIT_SUBTYPE" val="a"/>
  <p:tag name="KSO_WM_UNIT_NOCLEAR" val="0"/>
  <p:tag name="KSO_WM_UNIT_HIGHLIGHT" val="0"/>
  <p:tag name="KSO_WM_UNIT_COMPATIBLE" val="0"/>
  <p:tag name="KSO_WM_UNIT_DIAGRAM_ISNUMVISUAL" val="0"/>
  <p:tag name="KSO_WM_UNIT_DIAGRAM_ISREFERUNIT" val="0"/>
  <p:tag name="KSO_WM_UNIT_TYPE" val="l_h_f"/>
  <p:tag name="KSO_WM_UNIT_INDEX" val="1_3_1"/>
  <p:tag name="KSO_WM_UNIT_ID" val="diagram20233203_2*l_h_f*1_3_1"/>
  <p:tag name="KSO_WM_TEMPLATE_CATEGORY" val="diagram"/>
  <p:tag name="KSO_WM_TEMPLATE_INDEX" val="20233203"/>
  <p:tag name="KSO_WM_UNIT_LAYERLEVEL" val="1_1_1"/>
  <p:tag name="KSO_WM_TAG_VERSION" val="3.0"/>
  <p:tag name="KSO_WM_DIAGRAM_VERSION" val="3"/>
  <p:tag name="KSO_WM_DIAGRAM_COLOR_TRICK" val="1"/>
  <p:tag name="KSO_WM_DIAGRAM_COLOR_TEXT_CAN_REMOVE" val="n"/>
  <p:tag name="KSO_WM_UNIT_VALUE" val="135"/>
  <p:tag name="KSO_WM_DIAGRAM_GROUP_CODE" val="l1-1"/>
  <p:tag name="KSO_WM_DIAGRAM_MAX_ITEMCNT" val="4"/>
  <p:tag name="KSO_WM_DIAGRAM_MIN_ITEMCNT" val="2"/>
  <p:tag name="KSO_WM_DIAGRAM_VIRTUALLY_FRAME" val="{&quot;height&quot;:375.45001220703125,&quot;width&quot;:840.2999877929688}"/>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请单击此处添加正文，文字是您思想的提炼，请言简意赅的阐述您的观点。单击此处添加正文，文字是您思想的提炼。单击此处添加正文，文字是您思想的提炼，请言简意赅的阐述您的观点。单击此处添加正文，文字是您思想的提炼。单击此处添加正文，文字是您思想的提炼，请言简意赅的阐述您的观点"/>
  <p:tag name="KSO_WM_UNIT_TEXT_FILL_FORE_SCHEMECOLOR_INDEX" val="1"/>
  <p:tag name="KSO_WM_UNIT_TEXT_FILL_TYPE" val="1"/>
  <p:tag name="KSO_WM_UNIT_TEXT_TYPE" val="1"/>
</p:tagLst>
</file>

<file path=ppt/tags/tag481.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3_1"/>
  <p:tag name="KSO_WM_UNIT_ID" val="diagram20233203_2*l_h_a*1_3_1"/>
  <p:tag name="KSO_WM_TEMPLATE_CATEGORY" val="diagram"/>
  <p:tag name="KSO_WM_TEMPLATE_INDEX" val="20233203"/>
  <p:tag name="KSO_WM_UNIT_LAYERLEVEL" val="1_1_1"/>
  <p:tag name="KSO_WM_TAG_VERSION" val="3.0"/>
  <p:tag name="KSO_WM_BEAUTIFY_FLAG" val="#wm#"/>
  <p:tag name="KSO_WM_UNIT_TEXT_FILL_FORE_SCHEMECOLOR_INDEX_BRIGHTNESS" val="0.15"/>
  <p:tag name="KSO_WM_DIAGRAM_VERSION" val="3"/>
  <p:tag name="KSO_WM_DIAGRAM_COLOR_TRICK" val="1"/>
  <p:tag name="KSO_WM_DIAGRAM_COLOR_TEXT_CAN_REMOVE" val="n"/>
  <p:tag name="KSO_WM_DIAGRAM_GROUP_CODE" val="l1-1"/>
  <p:tag name="KSO_WM_DIAGRAM_MAX_ITEMCNT" val="4"/>
  <p:tag name="KSO_WM_DIAGRAM_MIN_ITEMCNT" val="2"/>
  <p:tag name="KSO_WM_DIAGRAM_VIRTUALLY_FRAME" val="{&quot;height&quot;:375.45001220703125,&quot;width&quot;:840.2999877929688}"/>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添加项标题"/>
  <p:tag name="KSO_WM_UNIT_TEXT_FILL_FORE_SCHEMECOLOR_INDEX" val="1"/>
  <p:tag name="KSO_WM_UNIT_TEXT_FILL_TYPE" val="1"/>
  <p:tag name="KSO_WM_UNIT_TEXT_TYPE" val="1"/>
</p:tagLst>
</file>

<file path=ppt/tags/tag482.xml><?xml version="1.0" encoding="utf-8"?>
<p:tagLst xmlns:p="http://schemas.openxmlformats.org/presentationml/2006/main">
  <p:tag name="KSO_WM_BEAUTIFY_FLAG" val="#wm#"/>
  <p:tag name="KSO_WM_UNIT_SUBTYPE" val="a"/>
  <p:tag name="KSO_WM_UNIT_NOCLEAR" val="0"/>
  <p:tag name="KSO_WM_UNIT_HIGHLIGHT" val="0"/>
  <p:tag name="KSO_WM_UNIT_COMPATIBLE" val="0"/>
  <p:tag name="KSO_WM_UNIT_DIAGRAM_ISNUMVISUAL" val="0"/>
  <p:tag name="KSO_WM_UNIT_DIAGRAM_ISREFERUNIT" val="0"/>
  <p:tag name="KSO_WM_UNIT_TYPE" val="l_h_f"/>
  <p:tag name="KSO_WM_UNIT_INDEX" val="1_2_1"/>
  <p:tag name="KSO_WM_UNIT_ID" val="diagram20233203_2*l_h_f*1_2_1"/>
  <p:tag name="KSO_WM_TEMPLATE_CATEGORY" val="diagram"/>
  <p:tag name="KSO_WM_TEMPLATE_INDEX" val="20233203"/>
  <p:tag name="KSO_WM_UNIT_LAYERLEVEL" val="1_1_1"/>
  <p:tag name="KSO_WM_TAG_VERSION" val="3.0"/>
  <p:tag name="KSO_WM_DIAGRAM_VERSION" val="3"/>
  <p:tag name="KSO_WM_DIAGRAM_COLOR_TRICK" val="1"/>
  <p:tag name="KSO_WM_DIAGRAM_COLOR_TEXT_CAN_REMOVE" val="n"/>
  <p:tag name="KSO_WM_UNIT_VALUE" val="140"/>
  <p:tag name="KSO_WM_DIAGRAM_GROUP_CODE" val="l1-1"/>
  <p:tag name="KSO_WM_DIAGRAM_MAX_ITEMCNT" val="4"/>
  <p:tag name="KSO_WM_DIAGRAM_MIN_ITEMCNT" val="2"/>
  <p:tag name="KSO_WM_DIAGRAM_VIRTUALLY_FRAME" val="{&quot;height&quot;:375.45001220703125,&quot;width&quot;:840.2999877929688}"/>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请单击此处添加正文内容，文字是您思想的提炼，请言简意赅的阐述您的观点。单击此处添加正文，文字是您思想的提炼。单击此处添加正文，文字是您思想的提炼，请言简意赅的阐述您的观点。单击此处添加正文，文字是您思想的提炼。单击此处添加正文，文字是您思想的提炼，请言简意赅的阐述您的观点"/>
  <p:tag name="KSO_WM_UNIT_TEXT_FILL_FORE_SCHEMECOLOR_INDEX" val="1"/>
  <p:tag name="KSO_WM_UNIT_TEXT_FILL_TYPE" val="1"/>
  <p:tag name="KSO_WM_UNIT_TEXT_TYPE" val="1"/>
</p:tagLst>
</file>

<file path=ppt/tags/tag483.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2_1"/>
  <p:tag name="KSO_WM_UNIT_ID" val="diagram20233203_2*l_h_a*1_2_1"/>
  <p:tag name="KSO_WM_TEMPLATE_CATEGORY" val="diagram"/>
  <p:tag name="KSO_WM_TEMPLATE_INDEX" val="20233203"/>
  <p:tag name="KSO_WM_UNIT_LAYERLEVEL" val="1_1_1"/>
  <p:tag name="KSO_WM_TAG_VERSION" val="3.0"/>
  <p:tag name="KSO_WM_BEAUTIFY_FLAG" val="#wm#"/>
  <p:tag name="KSO_WM_UNIT_TEXT_FILL_FORE_SCHEMECOLOR_INDEX_BRIGHTNESS" val="0.15"/>
  <p:tag name="KSO_WM_DIAGRAM_VERSION" val="3"/>
  <p:tag name="KSO_WM_DIAGRAM_COLOR_TRICK" val="1"/>
  <p:tag name="KSO_WM_DIAGRAM_COLOR_TEXT_CAN_REMOVE" val="n"/>
  <p:tag name="KSO_WM_DIAGRAM_GROUP_CODE" val="l1-1"/>
  <p:tag name="KSO_WM_DIAGRAM_MAX_ITEMCNT" val="4"/>
  <p:tag name="KSO_WM_DIAGRAM_MIN_ITEMCNT" val="2"/>
  <p:tag name="KSO_WM_DIAGRAM_VIRTUALLY_FRAME" val="{&quot;height&quot;:375.45001220703125,&quot;width&quot;:840.2999877929688}"/>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添加项标题"/>
  <p:tag name="KSO_WM_UNIT_TEXT_FILL_FORE_SCHEMECOLOR_INDEX" val="1"/>
  <p:tag name="KSO_WM_UNIT_TEXT_FILL_TYPE" val="1"/>
  <p:tag name="KSO_WM_UNIT_TEXT_TYPE" val="1"/>
</p:tagLst>
</file>

<file path=ppt/tags/tag484.xml><?xml version="1.0" encoding="utf-8"?>
<p:tagLst xmlns:p="http://schemas.openxmlformats.org/presentationml/2006/main">
  <p:tag name="KSO_WM_BEAUTIFY_FLAG" val="#wm#"/>
  <p:tag name="KSO_WM_UNIT_SUBTYPE" val="a"/>
  <p:tag name="KSO_WM_UNIT_NOCLEAR" val="0"/>
  <p:tag name="KSO_WM_UNIT_HIGHLIGHT" val="0"/>
  <p:tag name="KSO_WM_UNIT_COMPATIBLE" val="0"/>
  <p:tag name="KSO_WM_UNIT_DIAGRAM_ISNUMVISUAL" val="0"/>
  <p:tag name="KSO_WM_UNIT_DIAGRAM_ISREFERUNIT" val="0"/>
  <p:tag name="KSO_WM_UNIT_TYPE" val="l_h_f"/>
  <p:tag name="KSO_WM_UNIT_INDEX" val="1_1_1"/>
  <p:tag name="KSO_WM_UNIT_ID" val="diagram20233203_2*l_h_f*1_1_1"/>
  <p:tag name="KSO_WM_TEMPLATE_CATEGORY" val="diagram"/>
  <p:tag name="KSO_WM_TEMPLATE_INDEX" val="20233203"/>
  <p:tag name="KSO_WM_UNIT_LAYERLEVEL" val="1_1_1"/>
  <p:tag name="KSO_WM_TAG_VERSION" val="3.0"/>
  <p:tag name="KSO_WM_UNIT_VALUE" val="140"/>
  <p:tag name="KSO_WM_DIAGRAM_VERSION" val="3"/>
  <p:tag name="KSO_WM_DIAGRAM_COLOR_TRICK" val="1"/>
  <p:tag name="KSO_WM_DIAGRAM_COLOR_TEXT_CAN_REMOVE" val="n"/>
  <p:tag name="KSO_WM_DIAGRAM_GROUP_CODE" val="l1-1"/>
  <p:tag name="KSO_WM_DIAGRAM_MAX_ITEMCNT" val="4"/>
  <p:tag name="KSO_WM_DIAGRAM_MIN_ITEMCNT" val="2"/>
  <p:tag name="KSO_WM_DIAGRAM_VIRTUALLY_FRAME" val="{&quot;height&quot;:375.45001220703125,&quot;width&quot;:840.2999877929688}"/>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请单击此处添加正文内容，文字是您思想的提炼，请言简意赅的阐述您的观点。单击此处添加正文，文字是您思想的提炼。单击此处添加正文，文字是您思想的提炼，请言简意赅的阐述您的观点。单击此处添加正文，文字是您思想的提炼。单击此处添加正文，文字是您思想的提炼，请言简意赅的阐述您的观点"/>
  <p:tag name="KSO_WM_UNIT_TEXT_FILL_FORE_SCHEMECOLOR_INDEX" val="1"/>
  <p:tag name="KSO_WM_UNIT_TEXT_FILL_TYPE" val="1"/>
  <p:tag name="KSO_WM_UNIT_TEXT_TYPE" val="1"/>
</p:tagLst>
</file>

<file path=ppt/tags/tag485.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1_1"/>
  <p:tag name="KSO_WM_UNIT_ID" val="diagram20233203_2*l_h_a*1_1_1"/>
  <p:tag name="KSO_WM_TEMPLATE_CATEGORY" val="diagram"/>
  <p:tag name="KSO_WM_TEMPLATE_INDEX" val="20233203"/>
  <p:tag name="KSO_WM_UNIT_LAYERLEVEL" val="1_1_1"/>
  <p:tag name="KSO_WM_TAG_VERSION" val="3.0"/>
  <p:tag name="KSO_WM_BEAUTIFY_FLAG" val="#wm#"/>
  <p:tag name="KSO_WM_UNIT_TEXT_FILL_FORE_SCHEMECOLOR_INDEX_BRIGHTNESS" val="0.15"/>
  <p:tag name="KSO_WM_DIAGRAM_VERSION" val="3"/>
  <p:tag name="KSO_WM_DIAGRAM_COLOR_TRICK" val="1"/>
  <p:tag name="KSO_WM_DIAGRAM_COLOR_TEXT_CAN_REMOVE" val="n"/>
  <p:tag name="KSO_WM_DIAGRAM_GROUP_CODE" val="l1-1"/>
  <p:tag name="KSO_WM_DIAGRAM_MAX_ITEMCNT" val="4"/>
  <p:tag name="KSO_WM_DIAGRAM_MIN_ITEMCNT" val="2"/>
  <p:tag name="KSO_WM_DIAGRAM_VIRTUALLY_FRAME" val="{&quot;height&quot;:375.45001220703125,&quot;width&quot;:840.2999877929688}"/>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添加项标题"/>
  <p:tag name="KSO_WM_UNIT_TEXT_FILL_FORE_SCHEMECOLOR_INDEX" val="1"/>
  <p:tag name="KSO_WM_UNIT_TEXT_FILL_TYPE" val="1"/>
  <p:tag name="KSO_WM_UNIT_TEXT_TYPE" val="1"/>
</p:tagLst>
</file>

<file path=ppt/tags/tag486.xml><?xml version="1.0" encoding="utf-8"?>
<p:tagLst xmlns:p="http://schemas.openxmlformats.org/presentationml/2006/main">
  <p:tag name="KSO_WM_BEAUTIFY_FLAG" val="#wm#"/>
  <p:tag name="KSO_WM_UNIT_NOCLEAR" val="0"/>
  <p:tag name="KSO_WM_UNIT_HIGHLIGHT" val="0"/>
  <p:tag name="KSO_WM_UNIT_COMPATIBLE" val="0"/>
  <p:tag name="KSO_WM_UNIT_DIAGRAM_ISNUMVISUAL" val="0"/>
  <p:tag name="KSO_WM_UNIT_DIAGRAM_ISREFERUNIT" val="0"/>
  <p:tag name="KSO_WM_UNIT_TYPE" val="l_h_i"/>
  <p:tag name="KSO_WM_UNIT_INDEX" val="1_3_1"/>
  <p:tag name="KSO_WM_UNIT_ID" val="diagram20233203_2*l_h_i*1_3_1"/>
  <p:tag name="KSO_WM_TEMPLATE_CATEGORY" val="diagram"/>
  <p:tag name="KSO_WM_TEMPLATE_INDEX" val="20233203"/>
  <p:tag name="KSO_WM_UNIT_LAYERLEVEL" val="1_1_1"/>
  <p:tag name="KSO_WM_TAG_VERSION" val="3.0"/>
  <p:tag name="KSO_WM_DIAGRAM_VERSION" val="3"/>
  <p:tag name="KSO_WM_DIAGRAM_COLOR_TRICK" val="1"/>
  <p:tag name="KSO_WM_DIAGRAM_COLOR_TEXT_CAN_REMOVE" val="n"/>
  <p:tag name="KSO_WM_DIAGRAM_GROUP_CODE" val="l1-1"/>
  <p:tag name="KSO_WM_DIAGRAM_MAX_ITEMCNT" val="4"/>
  <p:tag name="KSO_WM_DIAGRAM_MIN_ITEMCNT" val="2"/>
  <p:tag name="KSO_WM_DIAGRAM_VIRTUALLY_FRAME" val="{&quot;height&quot;:375.45001220703125,&quot;width&quot;:840.2999877929688}"/>
  <p:tag name="KSO_WM_DIAGRAM_COLOR_MATCH_VALUE" val="{&quot;shape&quot;:{&quot;fill&quot;:{&quot;solid&quot;:{&quot;brightness&quot;:0,&quot;colorType&quot;:1,&quot;foreColorIndex&quot;:5,&quot;transparency&quot;:0.20000000298023224},&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5"/>
  <p:tag name="KSO_WM_UNIT_FILL_FORE_SCHEMECOLOR_INDEX_BRIGHTNESS" val="0"/>
</p:tagLst>
</file>

<file path=ppt/tags/tag487.xml><?xml version="1.0" encoding="utf-8"?>
<p:tagLst xmlns:p="http://schemas.openxmlformats.org/presentationml/2006/main">
  <p:tag name="KSO_WM_UNIT_NOCLEAR" val="0"/>
  <p:tag name="KSO_WM_UNIT_HIGHLIGHT" val="0"/>
  <p:tag name="KSO_WM_UNIT_COMPATIBLE" val="0"/>
  <p:tag name="KSO_WM_UNIT_DIAGRAM_ISNUMVISUAL" val="0"/>
  <p:tag name="KSO_WM_UNIT_DIAGRAM_ISREFERUNIT" val="0"/>
  <p:tag name="KSO_WM_UNIT_TYPE" val="l_h_x"/>
  <p:tag name="KSO_WM_UNIT_INDEX" val="1_2_1"/>
  <p:tag name="KSO_WM_UNIT_ID" val="diagram20233203_2*l_h_x*1_2_1"/>
  <p:tag name="KSO_WM_TEMPLATE_CATEGORY" val="diagram"/>
  <p:tag name="KSO_WM_TEMPLATE_INDEX" val="20233203"/>
  <p:tag name="KSO_WM_UNIT_LAYERLEVEL" val="1_1_1"/>
  <p:tag name="KSO_WM_TAG_VERSION" val="3.0"/>
  <p:tag name="KSO_WM_BEAUTIFY_FLAG" val="#wm#"/>
  <p:tag name="KSO_WM_UNIT_VALUE" val="108*108"/>
  <p:tag name="KSO_WM_DIAGRAM_VERSION" val="3"/>
  <p:tag name="KSO_WM_DIAGRAM_COLOR_TRICK" val="1"/>
  <p:tag name="KSO_WM_DIAGRAM_COLOR_TEXT_CAN_REMOVE" val="n"/>
  <p:tag name="KSO_WM_DIAGRAM_GROUP_CODE" val="l1-1"/>
  <p:tag name="KSO_WM_DIAGRAM_MAX_ITEMCNT" val="4"/>
  <p:tag name="KSO_WM_DIAGRAM_MIN_ITEMCNT" val="2"/>
  <p:tag name="KSO_WM_DIAGRAM_VIRTUALLY_FRAME" val="{&quot;height&quot;:375.45001220703125,&quot;width&quot;:840.2999877929688}"/>
  <p:tag name="KSO_WM_DIAGRAM_COLOR_MATCH_VALUE" val="{&quot;shape&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quot;text&quot;:{&quot;fill&quot;:{},&quot;glow&quot;:{},&quot;line&quot;:{},&quot;shadow&quot;:{},&quot;threeD&quot;:{}}}"/>
</p:tagLst>
</file>

<file path=ppt/tags/tag488.xml><?xml version="1.0" encoding="utf-8"?>
<p:tagLst xmlns:p="http://schemas.openxmlformats.org/presentationml/2006/main">
  <p:tag name="KSO_WM_UNIT_NOCLEAR" val="0"/>
  <p:tag name="KSO_WM_UNIT_HIGHLIGHT" val="0"/>
  <p:tag name="KSO_WM_UNIT_COMPATIBLE" val="0"/>
  <p:tag name="KSO_WM_UNIT_DIAGRAM_ISNUMVISUAL" val="0"/>
  <p:tag name="KSO_WM_UNIT_DIAGRAM_ISREFERUNIT" val="0"/>
  <p:tag name="KSO_WM_UNIT_TYPE" val="l_h_x"/>
  <p:tag name="KSO_WM_UNIT_INDEX" val="1_1_1"/>
  <p:tag name="KSO_WM_UNIT_ID" val="diagram20233203_2*l_h_x*1_1_1"/>
  <p:tag name="KSO_WM_TEMPLATE_CATEGORY" val="diagram"/>
  <p:tag name="KSO_WM_TEMPLATE_INDEX" val="20233203"/>
  <p:tag name="KSO_WM_UNIT_LAYERLEVEL" val="1_1_1"/>
  <p:tag name="KSO_WM_TAG_VERSION" val="3.0"/>
  <p:tag name="KSO_WM_BEAUTIFY_FLAG" val="#wm#"/>
  <p:tag name="KSO_WM_UNIT_VALUE" val="100*108"/>
  <p:tag name="KSO_WM_DIAGRAM_VERSION" val="3"/>
  <p:tag name="KSO_WM_DIAGRAM_COLOR_TRICK" val="1"/>
  <p:tag name="KSO_WM_DIAGRAM_COLOR_TEXT_CAN_REMOVE" val="n"/>
  <p:tag name="KSO_WM_DIAGRAM_GROUP_CODE" val="l1-1"/>
  <p:tag name="KSO_WM_DIAGRAM_MAX_ITEMCNT" val="4"/>
  <p:tag name="KSO_WM_DIAGRAM_MIN_ITEMCNT" val="2"/>
  <p:tag name="KSO_WM_DIAGRAM_VIRTUALLY_FRAME" val="{&quot;height&quot;:375.45001220703125,&quot;width&quot;:840.2999877929688}"/>
  <p:tag name="KSO_WM_DIAGRAM_COLOR_MATCH_VALUE" val="{&quot;shape&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quot;text&quot;:{&quot;fill&quot;:{},&quot;glow&quot;:{},&quot;line&quot;:{},&quot;shadow&quot;:{},&quot;threeD&quot;:{}}}"/>
</p:tagLst>
</file>

<file path=ppt/tags/tag489.xml><?xml version="1.0" encoding="utf-8"?>
<p:tagLst xmlns:p="http://schemas.openxmlformats.org/presentationml/2006/main">
  <p:tag name="KSO_WM_UNIT_NOCLEAR" val="0"/>
  <p:tag name="KSO_WM_UNIT_HIGHLIGHT" val="0"/>
  <p:tag name="KSO_WM_UNIT_COMPATIBLE" val="0"/>
  <p:tag name="KSO_WM_UNIT_DIAGRAM_ISNUMVISUAL" val="0"/>
  <p:tag name="KSO_WM_UNIT_DIAGRAM_ISREFERUNIT" val="0"/>
  <p:tag name="KSO_WM_UNIT_TYPE" val="l_h_x"/>
  <p:tag name="KSO_WM_UNIT_INDEX" val="1_3_1"/>
  <p:tag name="KSO_WM_UNIT_ID" val="diagram20233203_2*l_h_x*1_3_1"/>
  <p:tag name="KSO_WM_TEMPLATE_CATEGORY" val="diagram"/>
  <p:tag name="KSO_WM_TEMPLATE_INDEX" val="20233203"/>
  <p:tag name="KSO_WM_UNIT_LAYERLEVEL" val="1_1_1"/>
  <p:tag name="KSO_WM_TAG_VERSION" val="3.0"/>
  <p:tag name="KSO_WM_BEAUTIFY_FLAG" val="#wm#"/>
  <p:tag name="KSO_WM_UNIT_VALUE" val="108*108"/>
  <p:tag name="KSO_WM_DIAGRAM_VERSION" val="3"/>
  <p:tag name="KSO_WM_DIAGRAM_COLOR_TRICK" val="1"/>
  <p:tag name="KSO_WM_DIAGRAM_COLOR_TEXT_CAN_REMOVE" val="n"/>
  <p:tag name="KSO_WM_DIAGRAM_GROUP_CODE" val="l1-1"/>
  <p:tag name="KSO_WM_DIAGRAM_MAX_ITEMCNT" val="4"/>
  <p:tag name="KSO_WM_DIAGRAM_MIN_ITEMCNT" val="2"/>
  <p:tag name="KSO_WM_DIAGRAM_VIRTUALLY_FRAME" val="{&quot;height&quot;:375.45001220703125,&quot;width&quot;:840.2999877929688}"/>
  <p:tag name="KSO_WM_DIAGRAM_COLOR_MATCH_VALUE" val="{&quot;shape&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quot;text&quot;:{&quot;fill&quot;:{},&quot;glow&quot;:{},&quot;line&quot;:{},&quot;shadow&quot;:{},&quot;threeD&quot;:{}}}"/>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3.0"/>
  <p:tag name="KSO_WM_BEAUTIFY_FLAG" val="#wm#"/>
</p:tagLst>
</file>

<file path=ppt/tags/tag490.xml><?xml version="1.0" encoding="utf-8"?>
<p:tagLst xmlns:p="http://schemas.openxmlformats.org/presentationml/2006/main">
  <p:tag name="KSO_WM_SLIDE_ID" val="diagram20233203_2"/>
  <p:tag name="KSO_WM_TEMPLATE_SUBCATEGORY" val="0"/>
  <p:tag name="KSO_WM_TEMPLATE_MASTER_TYPE" val="0"/>
  <p:tag name="KSO_WM_TEMPLATE_COLOR_TYPE" val="0"/>
  <p:tag name="KSO_WM_SLIDE_ITEM_CNT" val="3"/>
  <p:tag name="KSO_WM_SLIDE_INDEX" val="2"/>
  <p:tag name="KSO_WM_TAG_VERSION" val="3.0"/>
  <p:tag name="KSO_WM_BEAUTIFY_FLAG" val="#wm#"/>
  <p:tag name="KSO_WM_TEMPLATE_CATEGORY" val="diagram"/>
  <p:tag name="KSO_WM_TEMPLATE_INDEX" val="20233203"/>
  <p:tag name="KSO_WM_SLIDE_LAYOUT" val="a_l"/>
  <p:tag name="KSO_WM_SLIDE_LAYOUT_CNT" val="1_1"/>
  <p:tag name="KSO_WM_SPECIAL_SOURCE" val="bdnull"/>
  <p:tag name="KSO_WM_SLIDE_TYPE" val="text"/>
  <p:tag name="KSO_WM_SLIDE_SUBTYPE" val="diag"/>
  <p:tag name="KSO_WM_SLIDE_SIZE" val="835.572*361.7"/>
  <p:tag name="KSO_WM_SLIDE_POSITION" val="62.1266*132.9"/>
  <p:tag name="KSO_WM_DIAGRAM_GROUP_CODE" val="l1-1"/>
  <p:tag name="KSO_WM_SLIDE_DIAGTYPE" val="l"/>
  <p:tag name="CP_OUTLINE_TITLE" val="总结与展望"/>
  <p:tag name="CP_OUTLINE_TYPE" val="pt_text"/>
</p:tagLst>
</file>

<file path=ppt/tags/tag491.xml><?xml version="1.0" encoding="utf-8"?>
<p:tagLst xmlns:p="http://schemas.openxmlformats.org/presentationml/2006/main">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diagram20233199_3*a*1"/>
  <p:tag name="KSO_WM_TEMPLATE_CATEGORY" val="diagram"/>
  <p:tag name="KSO_WM_TEMPLATE_INDEX" val="20233199"/>
  <p:tag name="KSO_WM_UNIT_LAYERLEVEL" val="1"/>
  <p:tag name="KSO_WM_TAG_VERSION" val="3.0"/>
  <p:tag name="KSO_WM_BEAUTIFY_FLAG" val="#wm#"/>
  <p:tag name="KSO_WM_DIAGRAM_GROUP_CODE" val="m1-1"/>
  <p:tag name="KSO_WM_UNIT_TEXT_TYPE" val="1"/>
  <p:tag name="KSO_WM_UNIT_PRESET_TEXT" val="单击此处添加标题"/>
</p:tagLst>
</file>

<file path=ppt/tags/tag49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2_3"/>
  <p:tag name="KSO_WM_UNIT_ID" val="diagram20233199_1*m_h_i*1_2_3"/>
  <p:tag name="KSO_WM_TEMPLATE_CATEGORY" val="diagram"/>
  <p:tag name="KSO_WM_TEMPLATE_INDEX" val="20233199"/>
  <p:tag name="KSO_WM_UNIT_LAYERLEVEL" val="1_1_1"/>
  <p:tag name="KSO_WM_TAG_VERSION" val="3.0"/>
  <p:tag name="KSO_WM_DIAGRAM_VERSION" val="3"/>
  <p:tag name="KSO_WM_DIAGRAM_COLOR_TRICK" val="1"/>
  <p:tag name="KSO_WM_DIAGRAM_COLOR_TEXT_CAN_REMOVE" val="n"/>
  <p:tag name="KSO_WM_DIAGRAM_MAX_ITEMCNT" val="5"/>
  <p:tag name="KSO_WM_DIAGRAM_MIN_ITEMCNT" val="2"/>
  <p:tag name="KSO_WM_DIAGRAM_VIRTUALLY_FRAME" val="{&quot;height&quot;:388,&quot;width&quot;:850.64990234375}"/>
  <p:tag name="KSO_WM_DIAGRAM_COLOR_MATCH_VALUE" val="{&quot;shape&quot;:{&quot;fill&quot;:{&quot;solid&quot;:{&quot;brightness&quot;:0,&quot;colorType&quot;:1,&quot;foreColorIndex&quot;:5,&quot;transparency&quot;:1},&quot;type&quot;:1},&quot;glow&quot;:{&quot;colorType&quot;:0},&quot;line&quot;:{&quot;solidLine&quot;:{&quot;brightness&quot;:0.15000000596046448,&quot;colorType&quot;:1,&quot;foreColorIndex&quot;:13,&quot;transparency&quot;:0},&quot;type&quot;:1},&quot;shadow&quot;:{&quot;colorType&quot;:0},&quot;threeD&quot;:{&quot;curvedSurface&quot;:{&quot;brightness&quot;:0,&quot;colorType&quot;:2,&quot;rgb&quot;:&quot;#000000&quot;},&quot;depth&quot;:{&quot;colorType&quot;:0}}},&quot;text&quot;:{&quot;fill&quot;:{},&quot;glow&quot;:{},&quot;line&quot;:{},&quot;shadow&quot;:{},&quot;threeD&quot;:{}}}"/>
  <p:tag name="KSO_WM_BEAUTIFY_FLAG" val="#wm#"/>
  <p:tag name="KSO_WM_UNIT_LINE_FORE_SCHEMECOLOR_INDEX" val="13"/>
</p:tagLst>
</file>

<file path=ppt/tags/tag493.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m_h_f"/>
  <p:tag name="KSO_WM_UNIT_INDEX" val="1_1_1"/>
  <p:tag name="KSO_WM_UNIT_ID" val="diagram20233199_1*m_h_f*1_1_1"/>
  <p:tag name="KSO_WM_TEMPLATE_CATEGORY" val="diagram"/>
  <p:tag name="KSO_WM_TEMPLATE_INDEX" val="20233199"/>
  <p:tag name="KSO_WM_UNIT_LAYERLEVEL" val="1_1_1"/>
  <p:tag name="KSO_WM_TAG_VERSION" val="3.0"/>
  <p:tag name="KSO_WM_UNIT_TEXT_FILL_FORE_SCHEMECOLOR_INDEX_BRIGHTNESS" val="0.15"/>
  <p:tag name="KSO_WM_DIAGRAM_GROUP_CODE" val="m1-1"/>
  <p:tag name="KSO_WM_DIAGRAM_VERSION" val="3"/>
  <p:tag name="KSO_WM_DIAGRAM_COLOR_TRICK" val="1"/>
  <p:tag name="KSO_WM_DIAGRAM_COLOR_TEXT_CAN_REMOVE" val="n"/>
  <p:tag name="KSO_WM_DIAGRAM_MAX_ITEMCNT" val="5"/>
  <p:tag name="KSO_WM_DIAGRAM_MIN_ITEMCNT" val="2"/>
  <p:tag name="KSO_WM_DIAGRAM_VIRTUALLY_FRAME" val="{&quot;height&quot;:388,&quot;width&quot;:850.649902343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UNIT_TEXT_LAYER_COUNT" val="1"/>
  <p:tag name="KSO_WM_BEAUTIFY_FLAG" val="#wm#"/>
  <p:tag name="KSO_WM_UNIT_PRESET_TEXT" val="单击此处输入项正文，文字是思想的提炼，请尽量言简意赅的阐述观点。单击此处输入项正文，文字是思想的提炼，请尽量言简意赅的阐述观点。单击输入项正文，文字是思想的提炼，请尽量言简意赅的阐述观点。"/>
  <p:tag name="KSO_WM_UNIT_TEXT_FILL_FORE_SCHEMECOLOR_INDEX" val="1"/>
  <p:tag name="KSO_WM_UNIT_TEXT_FILL_TYPE" val="1"/>
</p:tagLst>
</file>

<file path=ppt/tags/tag494.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m_h_a"/>
  <p:tag name="KSO_WM_UNIT_INDEX" val="1_1_1"/>
  <p:tag name="KSO_WM_UNIT_ID" val="diagram20233199_1*m_h_a*1_1_1"/>
  <p:tag name="KSO_WM_TEMPLATE_CATEGORY" val="diagram"/>
  <p:tag name="KSO_WM_TEMPLATE_INDEX" val="20233199"/>
  <p:tag name="KSO_WM_UNIT_LAYERLEVEL" val="1_1_1"/>
  <p:tag name="KSO_WM_TAG_VERSION" val="3.0"/>
  <p:tag name="KSO_WM_UNIT_TEXT_FILL_FORE_SCHEMECOLOR_INDEX_BRIGHTNESS" val="0.15"/>
  <p:tag name="KSO_WM_DIAGRAM_GROUP_CODE" val="m1-1"/>
  <p:tag name="KSO_WM_DIAGRAM_VERSION" val="3"/>
  <p:tag name="KSO_WM_DIAGRAM_COLOR_TRICK" val="1"/>
  <p:tag name="KSO_WM_DIAGRAM_COLOR_TEXT_CAN_REMOVE" val="n"/>
  <p:tag name="KSO_WM_DIAGRAM_MAX_ITEMCNT" val="5"/>
  <p:tag name="KSO_WM_DIAGRAM_MIN_ITEMCNT" val="2"/>
  <p:tag name="KSO_WM_DIAGRAM_VIRTUALLY_FRAME" val="{&quot;height&quot;:388,&quot;width&quot;:850.649902343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BEAUTIFY_FLAG" val="#wm#"/>
  <p:tag name="KSO_WM_UNIT_PRESET_TEXT" val="单击添加项标题"/>
  <p:tag name="KSO_WM_UNIT_TEXT_FILL_FORE_SCHEMECOLOR_INDEX" val="1"/>
  <p:tag name="KSO_WM_UNIT_TEXT_FILL_TYPE" val="1"/>
</p:tagLst>
</file>

<file path=ppt/tags/tag49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1_2"/>
  <p:tag name="KSO_WM_UNIT_ID" val="diagram20233199_1*m_h_i*1_1_2"/>
  <p:tag name="KSO_WM_TEMPLATE_CATEGORY" val="diagram"/>
  <p:tag name="KSO_WM_TEMPLATE_INDEX" val="20233199"/>
  <p:tag name="KSO_WM_UNIT_LAYERLEVEL" val="1_1_1"/>
  <p:tag name="KSO_WM_TAG_VERSION" val="3.0"/>
  <p:tag name="KSO_WM_DIAGRAM_VERSION" val="3"/>
  <p:tag name="KSO_WM_DIAGRAM_COLOR_TRICK" val="1"/>
  <p:tag name="KSO_WM_DIAGRAM_COLOR_TEXT_CAN_REMOVE" val="n"/>
  <p:tag name="KSO_WM_DIAGRAM_MAX_ITEMCNT" val="5"/>
  <p:tag name="KSO_WM_DIAGRAM_MIN_ITEMCNT" val="2"/>
  <p:tag name="KSO_WM_DIAGRAM_VIRTUALLY_FRAME" val="{&quot;height&quot;:388,&quot;width&quot;:850.64990234375}"/>
  <p:tag name="KSO_WM_DIAGRAM_COLOR_MATCH_VALUE" val="{&quot;shape&quot;:{&quot;fill&quot;:{&quot;type&quot;:0},&quot;glow&quot;:{&quot;colorType&quot;:0},&quot;line&quot;:{&quot;solidLine&quot;:{&quot;brightness&quot;:0.15000000596046448,&quot;colorType&quot;:1,&quot;foreColorIndex&quot;:13,&quot;transparency&quot;:0},&quot;type&quot;:1},&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14"/>
  <p:tag name="KSO_WM_UNIT_FILL_FORE_SCHEMECOLOR_INDEX_BRIGHTNESS" val="0"/>
  <p:tag name="KSO_WM_BEAUTIFY_FLAG" val="#wm#"/>
  <p:tag name="KSO_WM_UNIT_LINE_FORE_SCHEMECOLOR_INDEX" val="13"/>
</p:tagLst>
</file>

<file path=ppt/tags/tag49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ID" val="diagram20233199_1*m_h_x*1_1_1"/>
  <p:tag name="KSO_WM_TEMPLATE_CATEGORY" val="diagram"/>
  <p:tag name="KSO_WM_TEMPLATE_INDEX" val="20233199"/>
  <p:tag name="KSO_WM_UNIT_LAYERLEVEL" val="1_1_1"/>
  <p:tag name="KSO_WM_TAG_VERSION" val="3.0"/>
  <p:tag name="KSO_WM_UNIT_VALUE" val="138*146"/>
  <p:tag name="KSO_WM_UNIT_TYPE" val="m_h_x"/>
  <p:tag name="KSO_WM_UNIT_INDEX" val="1_1_1"/>
  <p:tag name="KSO_WM_DIAGRAM_VERSION" val="3"/>
  <p:tag name="KSO_WM_DIAGRAM_COLOR_TRICK" val="1"/>
  <p:tag name="KSO_WM_DIAGRAM_COLOR_TEXT_CAN_REMOVE" val="n"/>
  <p:tag name="KSO_WM_DIAGRAM_MAX_ITEMCNT" val="5"/>
  <p:tag name="KSO_WM_DIAGRAM_MIN_ITEMCNT" val="2"/>
  <p:tag name="KSO_WM_DIAGRAM_VIRTUALLY_FRAME" val="{&quot;height&quot;:388,&quot;width&quot;:850.64990234375}"/>
  <p:tag name="KSO_WM_DIAGRAM_COLOR_MATCH_VALUE" val="{&quot;shape&quot;:{&quot;fill&quot;:{&quot;gradient&quot;:[{&quot;brightness&quot;:0,&quot;colorType&quot;:1,&quot;foreColorIndex&quot;:5,&quot;pos&quot;:0,&quot;transparency&quot;:0},{&quot;brightness&quot;:0,&quot;colorType&quot;:1,&quot;foreColorIndex&quot;:5,&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glow&quot;:{},&quot;line&quot;:{},&quot;shadow&quot;:{},&quot;threeD&quot;:{}}}"/>
  <p:tag name="KSO_WM_UNIT_FILL_FORE_SCHEMECOLOR_INDEX" val="5"/>
  <p:tag name="KSO_WM_UNIT_FILL_FORE_SCHEMECOLOR_INDEX_BRIGHTNESS" val="0"/>
  <p:tag name="KSO_WM_BEAUTIFY_FLAG" val="#wm#"/>
</p:tagLst>
</file>

<file path=ppt/tags/tag49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SUBTYPE" val="d"/>
  <p:tag name="KSO_WM_UNIT_TYPE" val="m_h_i"/>
  <p:tag name="KSO_WM_UNIT_INDEX" val="1_1_1"/>
  <p:tag name="KSO_WM_UNIT_ID" val="diagram20233199_1*m_h_i*1_1_1"/>
  <p:tag name="KSO_WM_TEMPLATE_CATEGORY" val="diagram"/>
  <p:tag name="KSO_WM_TEMPLATE_INDEX" val="20233199"/>
  <p:tag name="KSO_WM_UNIT_LAYERLEVEL" val="1_1_1"/>
  <p:tag name="KSO_WM_TAG_VERSION" val="3.0"/>
  <p:tag name="KSO_WM_DIAGRAM_VERSION" val="3"/>
  <p:tag name="KSO_WM_DIAGRAM_COLOR_TRICK" val="1"/>
  <p:tag name="KSO_WM_DIAGRAM_COLOR_TEXT_CAN_REMOVE" val="n"/>
  <p:tag name="KSO_WM_DIAGRAM_MAX_ITEMCNT" val="5"/>
  <p:tag name="KSO_WM_DIAGRAM_MIN_ITEMCNT" val="2"/>
  <p:tag name="KSO_WM_DIAGRAM_VIRTUALLY_FRAME" val="{&quot;height&quot;:388,&quot;width&quot;:850.64990234375}"/>
  <p:tag name="KSO_WM_DIAGRAM_COLOR_MATCH_VALUE" val="{&quot;shape&quot;:{&quot;fill&quot;:{&quot;type&quot;:0},&quot;glow&quot;:{&quot;colorType&quot;:0},&quot;line&quot;:{&quot;solidLine&quot;:{&quot;brightness&quot;:0.15000000596046448,&quot;colorType&quot;:1,&quot;foreColorIndex&quot;:13,&quot;transparency&quot;:0},&quot;type&quot;:1},&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14"/>
  <p:tag name="KSO_WM_UNIT_FILL_FORE_SCHEMECOLOR_INDEX_BRIGHTNESS" val="0"/>
  <p:tag name="KSO_WM_BEAUTIFY_FLAG" val="#wm#"/>
  <p:tag name="KSO_WM_UNIT_LINE_FORE_SCHEMECOLOR_INDEX" val="13"/>
  <p:tag name="KSO_WM_UNIT_TEXT_FILL_FORE_SCHEMECOLOR_INDEX" val="1"/>
  <p:tag name="KSO_WM_UNIT_TEXT_FILL_TYPE" val="1"/>
</p:tagLst>
</file>

<file path=ppt/tags/tag498.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m_h_f"/>
  <p:tag name="KSO_WM_UNIT_INDEX" val="1_2_1"/>
  <p:tag name="KSO_WM_UNIT_ID" val="diagram20233199_1*m_h_f*1_2_1"/>
  <p:tag name="KSO_WM_TEMPLATE_CATEGORY" val="diagram"/>
  <p:tag name="KSO_WM_TEMPLATE_INDEX" val="20233199"/>
  <p:tag name="KSO_WM_UNIT_LAYERLEVEL" val="1_1_1"/>
  <p:tag name="KSO_WM_TAG_VERSION" val="3.0"/>
  <p:tag name="KSO_WM_UNIT_TEXT_FILL_FORE_SCHEMECOLOR_INDEX_BRIGHTNESS" val="0.15"/>
  <p:tag name="KSO_WM_DIAGRAM_GROUP_CODE" val="m1-1"/>
  <p:tag name="KSO_WM_DIAGRAM_VERSION" val="3"/>
  <p:tag name="KSO_WM_DIAGRAM_COLOR_TRICK" val="1"/>
  <p:tag name="KSO_WM_DIAGRAM_COLOR_TEXT_CAN_REMOVE" val="n"/>
  <p:tag name="KSO_WM_DIAGRAM_MAX_ITEMCNT" val="5"/>
  <p:tag name="KSO_WM_DIAGRAM_MIN_ITEMCNT" val="2"/>
  <p:tag name="KSO_WM_DIAGRAM_VIRTUALLY_FRAME" val="{&quot;height&quot;:388,&quot;width&quot;:850.649902343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UNIT_TEXT_LAYER_COUNT" val="1"/>
  <p:tag name="KSO_WM_BEAUTIFY_FLAG" val="#wm#"/>
  <p:tag name="KSO_WM_UNIT_PRESET_TEXT" val="单击此处输入正文，文字是思想的提炼，请尽量言简意赅的阐述观点。单击此处输入正文，文字是思想的提炼请尽量言简意赅的阐述观点。单击输入正文，文字是思想的提炼，请言简意赅的阐述观点。"/>
  <p:tag name="KSO_WM_UNIT_TEXT_FILL_FORE_SCHEMECOLOR_INDEX" val="1"/>
  <p:tag name="KSO_WM_UNIT_TEXT_FILL_TYPE" val="1"/>
</p:tagLst>
</file>

<file path=ppt/tags/tag499.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m_h_a"/>
  <p:tag name="KSO_WM_UNIT_INDEX" val="1_2_1"/>
  <p:tag name="KSO_WM_UNIT_ID" val="diagram20233199_1*m_h_a*1_2_1"/>
  <p:tag name="KSO_WM_TEMPLATE_CATEGORY" val="diagram"/>
  <p:tag name="KSO_WM_TEMPLATE_INDEX" val="20233199"/>
  <p:tag name="KSO_WM_UNIT_LAYERLEVEL" val="1_1_1"/>
  <p:tag name="KSO_WM_TAG_VERSION" val="3.0"/>
  <p:tag name="KSO_WM_UNIT_TEXT_FILL_FORE_SCHEMECOLOR_INDEX_BRIGHTNESS" val="0.15"/>
  <p:tag name="KSO_WM_DIAGRAM_GROUP_CODE" val="m1-1"/>
  <p:tag name="KSO_WM_DIAGRAM_VERSION" val="3"/>
  <p:tag name="KSO_WM_DIAGRAM_COLOR_TRICK" val="1"/>
  <p:tag name="KSO_WM_DIAGRAM_COLOR_TEXT_CAN_REMOVE" val="n"/>
  <p:tag name="KSO_WM_DIAGRAM_MAX_ITEMCNT" val="5"/>
  <p:tag name="KSO_WM_DIAGRAM_MIN_ITEMCNT" val="2"/>
  <p:tag name="KSO_WM_DIAGRAM_VIRTUALLY_FRAME" val="{&quot;height&quot;:388,&quot;width&quot;:850.649902343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BEAUTIFY_FLAG" val="#wm#"/>
  <p:tag name="KSO_WM_UNIT_PRESET_TEXT" val="单击添加项标题"/>
  <p:tag name="KSO_WM_UNIT_TEXT_FILL_FORE_SCHEMECOLOR_INDEX" val="1"/>
  <p:tag name="KSO_WM_UNIT_TEXT_FILL_TYPE" val="1"/>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3.0"/>
  <p:tag name="KSO_WM_BEAUTIFY_FLAG" val="#wm#"/>
</p:tagLst>
</file>

<file path=ppt/tags/tag50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2_2"/>
  <p:tag name="KSO_WM_UNIT_ID" val="diagram20233199_1*m_h_i*1_2_2"/>
  <p:tag name="KSO_WM_TEMPLATE_CATEGORY" val="diagram"/>
  <p:tag name="KSO_WM_TEMPLATE_INDEX" val="20233199"/>
  <p:tag name="KSO_WM_UNIT_LAYERLEVEL" val="1_1_1"/>
  <p:tag name="KSO_WM_TAG_VERSION" val="3.0"/>
  <p:tag name="KSO_WM_DIAGRAM_VERSION" val="3"/>
  <p:tag name="KSO_WM_DIAGRAM_COLOR_TRICK" val="1"/>
  <p:tag name="KSO_WM_DIAGRAM_COLOR_TEXT_CAN_REMOVE" val="n"/>
  <p:tag name="KSO_WM_DIAGRAM_MAX_ITEMCNT" val="5"/>
  <p:tag name="KSO_WM_DIAGRAM_MIN_ITEMCNT" val="2"/>
  <p:tag name="KSO_WM_DIAGRAM_VIRTUALLY_FRAME" val="{&quot;height&quot;:388,&quot;width&quot;:850.64990234375}"/>
  <p:tag name="KSO_WM_DIAGRAM_COLOR_MATCH_VALUE" val="{&quot;shape&quot;:{&quot;fill&quot;:{&quot;type&quot;:0},&quot;glow&quot;:{&quot;colorType&quot;:0},&quot;line&quot;:{&quot;solidLine&quot;:{&quot;brightness&quot;:0.15000000596046448,&quot;colorType&quot;:1,&quot;foreColorIndex&quot;:13,&quot;transparency&quot;:0},&quot;type&quot;:1},&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14"/>
  <p:tag name="KSO_WM_UNIT_FILL_FORE_SCHEMECOLOR_INDEX_BRIGHTNESS" val="0"/>
  <p:tag name="KSO_WM_BEAUTIFY_FLAG" val="#wm#"/>
  <p:tag name="KSO_WM_UNIT_LINE_FORE_SCHEMECOLOR_INDEX" val="13"/>
</p:tagLst>
</file>

<file path=ppt/tags/tag50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SUBTYPE" val="d"/>
  <p:tag name="KSO_WM_UNIT_TYPE" val="m_h_i"/>
  <p:tag name="KSO_WM_UNIT_INDEX" val="1_2_1"/>
  <p:tag name="KSO_WM_UNIT_ID" val="diagram20233199_1*m_h_i*1_2_1"/>
  <p:tag name="KSO_WM_TEMPLATE_CATEGORY" val="diagram"/>
  <p:tag name="KSO_WM_TEMPLATE_INDEX" val="20233199"/>
  <p:tag name="KSO_WM_UNIT_LAYERLEVEL" val="1_1_1"/>
  <p:tag name="KSO_WM_TAG_VERSION" val="3.0"/>
  <p:tag name="KSO_WM_DIAGRAM_VERSION" val="3"/>
  <p:tag name="KSO_WM_DIAGRAM_COLOR_TRICK" val="1"/>
  <p:tag name="KSO_WM_DIAGRAM_COLOR_TEXT_CAN_REMOVE" val="n"/>
  <p:tag name="KSO_WM_DIAGRAM_MAX_ITEMCNT" val="5"/>
  <p:tag name="KSO_WM_DIAGRAM_MIN_ITEMCNT" val="2"/>
  <p:tag name="KSO_WM_DIAGRAM_VIRTUALLY_FRAME" val="{&quot;height&quot;:388,&quot;width&quot;:850.64990234375}"/>
  <p:tag name="KSO_WM_DIAGRAM_COLOR_MATCH_VALUE" val="{&quot;shape&quot;:{&quot;fill&quot;:{&quot;type&quot;:0},&quot;glow&quot;:{&quot;colorType&quot;:0},&quot;line&quot;:{&quot;solidLine&quot;:{&quot;brightness&quot;:0.15000000596046448,&quot;colorType&quot;:1,&quot;foreColorIndex&quot;:13,&quot;transparency&quot;:0},&quot;type&quot;:1},&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14"/>
  <p:tag name="KSO_WM_UNIT_FILL_FORE_SCHEMECOLOR_INDEX_BRIGHTNESS" val="0"/>
  <p:tag name="KSO_WM_BEAUTIFY_FLAG" val="#wm#"/>
  <p:tag name="KSO_WM_UNIT_LINE_FORE_SCHEMECOLOR_INDEX" val="13"/>
  <p:tag name="KSO_WM_UNIT_TEXT_FILL_FORE_SCHEMECOLOR_INDEX" val="1"/>
  <p:tag name="KSO_WM_UNIT_TEXT_FILL_TYPE" val="1"/>
</p:tagLst>
</file>

<file path=ppt/tags/tag50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ID" val="diagram20233199_1*m_h_x*1_2_1"/>
  <p:tag name="KSO_WM_TEMPLATE_CATEGORY" val="diagram"/>
  <p:tag name="KSO_WM_TEMPLATE_INDEX" val="20233199"/>
  <p:tag name="KSO_WM_UNIT_LAYERLEVEL" val="1_1_1"/>
  <p:tag name="KSO_WM_TAG_VERSION" val="3.0"/>
  <p:tag name="KSO_WM_UNIT_VALUE" val="145*146"/>
  <p:tag name="KSO_WM_UNIT_TYPE" val="m_h_x"/>
  <p:tag name="KSO_WM_UNIT_INDEX" val="1_2_1"/>
  <p:tag name="KSO_WM_DIAGRAM_VERSION" val="3"/>
  <p:tag name="KSO_WM_DIAGRAM_COLOR_TRICK" val="1"/>
  <p:tag name="KSO_WM_DIAGRAM_COLOR_TEXT_CAN_REMOVE" val="n"/>
  <p:tag name="KSO_WM_DIAGRAM_MAX_ITEMCNT" val="5"/>
  <p:tag name="KSO_WM_DIAGRAM_MIN_ITEMCNT" val="2"/>
  <p:tag name="KSO_WM_DIAGRAM_VIRTUALLY_FRAME" val="{&quot;height&quot;:388,&quot;width&quot;:850.64990234375}"/>
  <p:tag name="KSO_WM_DIAGRAM_COLOR_MATCH_VALUE" val="{&quot;shape&quot;:{&quot;fill&quot;:{&quot;gradient&quot;:[{&quot;brightness&quot;:0,&quot;colorType&quot;:1,&quot;foreColorIndex&quot;:5,&quot;pos&quot;:0,&quot;transparency&quot;:0},{&quot;brightness&quot;:0,&quot;colorType&quot;:1,&quot;foreColorIndex&quot;:5,&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glow&quot;:{},&quot;line&quot;:{},&quot;shadow&quot;:{},&quot;threeD&quot;:{}}}"/>
  <p:tag name="KSO_WM_BEAUTIFY_FLAG" val="#wm#"/>
</p:tagLst>
</file>

<file path=ppt/tags/tag503.xml><?xml version="1.0" encoding="utf-8"?>
<p:tagLst xmlns:p="http://schemas.openxmlformats.org/presentationml/2006/main">
  <p:tag name="KSO_WM_SLIDE_ID" val="diagram20233199_3"/>
  <p:tag name="KSO_WM_TEMPLATE_SUBCATEGORY" val="0"/>
  <p:tag name="KSO_WM_TEMPLATE_MASTER_TYPE" val="0"/>
  <p:tag name="KSO_WM_TEMPLATE_COLOR_TYPE" val="0"/>
  <p:tag name="KSO_WM_SLIDE_ITEM_CNT" val="4"/>
  <p:tag name="KSO_WM_SLIDE_INDEX" val="3"/>
  <p:tag name="KSO_WM_TAG_VERSION" val="3.0"/>
  <p:tag name="KSO_WM_BEAUTIFY_FLAG" val="#wm#"/>
  <p:tag name="KSO_WM_TEMPLATE_CATEGORY" val="diagram"/>
  <p:tag name="KSO_WM_TEMPLATE_INDEX" val="20233199"/>
  <p:tag name="KSO_WM_SLIDE_TYPE" val="text"/>
  <p:tag name="KSO_WM_SLIDE_SUBTYPE" val="diag"/>
  <p:tag name="KSO_WM_SLIDE_SIZE" val="850.375*375.85"/>
  <p:tag name="KSO_WM_SLIDE_POSITION" val="54.825*125.417"/>
  <p:tag name="KSO_WM_SLIDE_LAYOUT" val="a_m"/>
  <p:tag name="KSO_WM_SLIDE_LAYOUT_CNT" val="1_1"/>
  <p:tag name="KSO_WM_SPECIAL_SOURCE" val="bdnull"/>
  <p:tag name="KSO_WM_DIAGRAM_GROUP_CODE" val="m1-1"/>
  <p:tag name="KSO_WM_SLIDE_DIAGTYPE" val="m"/>
  <p:tag name="CP_OUTLINE_TITLE" val="优势与不足"/>
  <p:tag name="CP_OUTLINE_TYPE" val="pt_text"/>
</p:tagLst>
</file>

<file path=ppt/tags/tag5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custom20231754_1*i*1"/>
  <p:tag name="KSO_WM_TEMPLATE_CATEGORY" val="custom"/>
  <p:tag name="KSO_WM_TEMPLATE_INDEX" val="20231754"/>
  <p:tag name="KSO_WM_UNIT_LAYERLEVEL" val="1"/>
  <p:tag name="KSO_WM_TAG_VERSION" val="3.0"/>
  <p:tag name="KSO_WM_BEAUTIFY_FLAG" val="#wm#"/>
  <p:tag name="KSO_WM_UNIT_TEXT_FILL_FORE_SCHEMECOLOR_INDEX" val="2"/>
  <p:tag name="KSO_WM_UNIT_TEXT_FILL_TYPE" val="1"/>
  <p:tag name="KSO_WM_UNIT_USESOURCEFORMAT_APPLY" val="1"/>
  <p:tag name="KSO_WM_UNIT_FILL_FORE_SCHEMECOLOR_INDEX" val="13"/>
  <p:tag name="KSO_WM_UNIT_FILL_TYPE" val="1"/>
</p:tagLst>
</file>

<file path=ppt/tags/tag505.xml><?xml version="1.0" encoding="utf-8"?>
<p:tagLst xmlns:p="http://schemas.openxmlformats.org/presentationml/2006/main">
  <p:tag name="KSO_WM_UNIT_VALUE" val="1904*1785"/>
  <p:tag name="KSO_WM_UNIT_HIGHLIGHT" val="0"/>
  <p:tag name="KSO_WM_UNIT_COMPATIBLE" val="0"/>
  <p:tag name="KSO_WM_UNIT_DIAGRAM_ISNUMVISUAL" val="0"/>
  <p:tag name="KSO_WM_UNIT_DIAGRAM_ISREFERUNIT" val="0"/>
  <p:tag name="KSO_WM_UNIT_TYPE" val="d"/>
  <p:tag name="KSO_WM_UNIT_INDEX" val="1"/>
  <p:tag name="KSO_WM_UNIT_ID" val="custom20231754_1*d*1"/>
  <p:tag name="KSO_WM_TEMPLATE_CATEGORY" val="custom"/>
  <p:tag name="KSO_WM_TEMPLATE_INDEX" val="20231754"/>
  <p:tag name="KSO_WM_UNIT_LAYERLEVEL" val="1"/>
  <p:tag name="KSO_WM_TAG_VERSION" val="3.0"/>
  <p:tag name="KSO_WM_BEAUTIFY_FLAG" val="#wm#"/>
  <p:tag name="KSO_WM_UNIT_USESOURCEFORMAT_APPLY" val="1"/>
  <p:tag name="KSO_WM_UNIT_LINE_FORE_SCHEMECOLOR_INDEX" val="1"/>
  <p:tag name="KSO_WM_UNIT_LINE_FILL_TYPE" val="2"/>
  <p:tag name="KSO_WM_UNIT_PICTURE_SUBTYPE" val="a"/>
  <p:tag name="MH_PIC_SOURCE_TYPE" val="generate_slide_ai*VCG41N532561520*gallery_gallery_ai_v2.0.6_ONLINE*e08278b57b671150169a2662d96f2658-slide-40"/>
</p:tagLst>
</file>

<file path=ppt/tags/tag506.xml><?xml version="1.0" encoding="utf-8"?>
<p:tagLst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UNIT_TYPE" val="a"/>
  <p:tag name="KSO_WM_UNIT_INDEX" val="1"/>
  <p:tag name="KSO_WM_TEMPLATE_CATEGORY" val="custom"/>
  <p:tag name="KSO_WM_UNIT_LAYERLEVEL" val="1"/>
  <p:tag name="KSO_WM_TAG_VERSION" val="3.0"/>
  <p:tag name="KSO_WM_BEAUTIFY_FLAG" val="#wm#"/>
  <p:tag name="KSO_WM_UNIT_VALUE" val="18"/>
  <p:tag name="KSO_WM_UNIT_TEXT_FILL_FORE_SCHEMECOLOR_INDEX" val="13"/>
  <p:tag name="KSO_WM_UNIT_TEXT_FILL_TYPE" val="1"/>
  <p:tag name="KSO_WM_UNIT_USESOURCEFORMAT_APPLY" val="1"/>
  <p:tag name="KSO_WM_TEMPLATE_INDEX" val="20231754"/>
  <p:tag name="KSO_WM_UNIT_ID" val="custom20231754_1*a*1"/>
  <p:tag name="KSO_WM_UNIT_TEXT_TYPE" val="1"/>
  <p:tag name="KSO_WM_UNIT_PRESET_TEXT" val="单击此处&#10;添加项标题"/>
</p:tagLst>
</file>

<file path=ppt/tags/tag5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custom20231754_1*i*2"/>
  <p:tag name="KSO_WM_TEMPLATE_CATEGORY" val="custom"/>
  <p:tag name="KSO_WM_TEMPLATE_INDEX" val="20231754"/>
  <p:tag name="KSO_WM_UNIT_LAYERLEVEL" val="1"/>
  <p:tag name="KSO_WM_TAG_VERSION" val="3.0"/>
  <p:tag name="KSO_WM_DIAGRAM_VERSION" val="3"/>
  <p:tag name="KSO_WM_DIAGRAM_COLOR_TRICK" val="1"/>
  <p:tag name="KSO_WM_DIAGRAM_COLOR_TEXT_CAN_REMOVE" val="n"/>
  <p:tag name="KSO_WM_DIAGRAM_MAX_ITEMCNT" val="3"/>
  <p:tag name="KSO_WM_DIAGRAM_MIN_ITEMCNT" val="1"/>
  <p:tag name="KSO_WM_DIAGRAM_VIRTUALLY_FRAME" val="{&quot;height&quot;:210.07504089595767,&quot;left&quot;:93.29999389648438,&quot;top&quot;:275.49999847412107,&quot;width&quot;:797.7000122070312}"/>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FILL_TYPE" val="1"/>
  <p:tag name="KSO_WM_UNIT_FILL_FORE_SCHEMECOLOR_INDEX" val="5"/>
  <p:tag name="KSO_WM_UNIT_FILL_FORE_SCHEMECOLOR_INDEX_BRIGHTNESS" val="0"/>
  <p:tag name="KSO_WM_UNIT_TEXT_FILL_FORE_SCHEMECOLOR_INDEX_BRIGHTNESS" val="0"/>
  <p:tag name="KSO_WM_UNIT_TEXT_FILL_FORE_SCHEMECOLOR_INDEX" val="2"/>
  <p:tag name="KSO_WM_UNIT_TEXT_FILL_TYPE" val="1"/>
  <p:tag name="KSO_WM_UNIT_USESOURCEFORMAT_APPLY" val="1"/>
</p:tagLst>
</file>

<file path=ppt/tags/tag508.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c_f"/>
  <p:tag name="KSO_WM_UNIT_INDEX" val="1_1"/>
  <p:tag name="KSO_WM_UNIT_ID" val="custom20231754_1*c_f*1_1"/>
  <p:tag name="KSO_WM_TEMPLATE_CATEGORY" val="custom"/>
  <p:tag name="KSO_WM_TEMPLATE_INDEX" val="20231754"/>
  <p:tag name="KSO_WM_UNIT_LAYERLEVEL" val="1_1"/>
  <p:tag name="KSO_WM_TAG_VERSION" val="3.0"/>
  <p:tag name="KSO_WM_UNIT_TEXT_FILL_FORE_SCHEMECOLOR_INDEX_BRIGHTNESS" val="0.15"/>
  <p:tag name="KSO_WM_DIAGRAM_VERSION" val="3"/>
  <p:tag name="KSO_WM_DIAGRAM_COLOR_TRICK" val="1"/>
  <p:tag name="KSO_WM_DIAGRAM_COLOR_TEXT_CAN_REMOVE" val="n"/>
  <p:tag name="KSO_WM_DIAGRAM_MAX_ITEMCNT" val="3"/>
  <p:tag name="KSO_WM_DIAGRAM_MIN_ITEMCNT" val="1"/>
  <p:tag name="KSO_WM_DIAGRAM_VIRTUALLY_FRAME" val="{&quot;height&quot;:210.07504089595767,&quot;left&quot;:93.29999389648438,&quot;top&quot;:275.49999847412107,&quot;width&quot;:797.700012207031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TYPE" val="1"/>
  <p:tag name="KSO_WM_UNIT_TEXT_TYPE" val="1"/>
  <p:tag name="KSO_WM_BEAUTIFY_FLAG" val="#wm#"/>
  <p:tag name="KSO_WM_UNIT_USESOURCEFORMAT_APPLY" val="1"/>
  <p:tag name="KSO_WM_UNIT_TEXT_LAYER_COUNT" val="1"/>
  <p:tag name="KSO_WM_UNIT_PRESET_TEXT" val="单击此处输入你的项正文，文字是您思想的提炼，请尽量言简意赅的阐述观点。单击此处输入你的项正文，文字是您思想的提炼。单击此处输入你的项正文，文字是您思想的提炼，请尽量言简意赅的阐述观点。单击此处输入你的项正文，文字是您思想的提炼。"/>
</p:tagLst>
</file>

<file path=ppt/tags/tag509.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c_a"/>
  <p:tag name="KSO_WM_UNIT_INDEX" val="1_1"/>
  <p:tag name="KSO_WM_UNIT_ID" val="custom20231754_1*c_a*1_1"/>
  <p:tag name="KSO_WM_TEMPLATE_CATEGORY" val="custom"/>
  <p:tag name="KSO_WM_TEMPLATE_INDEX" val="20231754"/>
  <p:tag name="KSO_WM_UNIT_LAYERLEVEL" val="1_1"/>
  <p:tag name="KSO_WM_TAG_VERSION" val="3.0"/>
  <p:tag name="KSO_WM_UNIT_TEXT_FILL_FORE_SCHEMECOLOR_INDEX_BRIGHTNESS" val="0.15"/>
  <p:tag name="KSO_WM_DIAGRAM_VERSION" val="3"/>
  <p:tag name="KSO_WM_DIAGRAM_COLOR_TRICK" val="1"/>
  <p:tag name="KSO_WM_DIAGRAM_COLOR_TEXT_CAN_REMOVE" val="n"/>
  <p:tag name="KSO_WM_DIAGRAM_MAX_ITEMCNT" val="3"/>
  <p:tag name="KSO_WM_DIAGRAM_MIN_ITEMCNT" val="1"/>
  <p:tag name="KSO_WM_DIAGRAM_VIRTUALLY_FRAME" val="{&quot;height&quot;:210.07504089595767,&quot;left&quot;:93.29999389648438,&quot;top&quot;:275.49999847412107,&quot;width&quot;:797.700012207031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TYPE" val="1"/>
  <p:tag name="KSO_WM_UNIT_TEXT_TYPE" val="1"/>
  <p:tag name="KSO_WM_BEAUTIFY_FLAG" val="#wm#"/>
  <p:tag name="KSO_WM_UNIT_USESOURCEFORMAT_APPLY" val="1"/>
  <p:tag name="KSO_WM_UNIT_PRESET_TEXT" val="单击添加标题"/>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3.0"/>
  <p:tag name="KSO_WM_BEAUTIFY_FLAG" val="#wm#"/>
</p:tagLst>
</file>

<file path=ppt/tags/tag510.xml><?xml version="1.0" encoding="utf-8"?>
<p:tagLst xmlns:p="http://schemas.openxmlformats.org/presentationml/2006/main">
  <p:tag name="KSO_WM_TEMPLATE_MASTER_TYPE" val="0"/>
  <p:tag name="KSO_WM_TEMPLATE_COLOR_TYPE" val="0"/>
  <p:tag name="KSO_WM_BEAUTIFY_FLAG" val="#wm#"/>
  <p:tag name="KSO_WM_TEMPLATE_CATEGORY" val="custom"/>
  <p:tag name="KSO_WM_SLIDE_TYPE" val="text"/>
  <p:tag name="KSO_WM_SLIDE_SUBTYPE" val="picTxt"/>
  <p:tag name="KSO_WM_SLIDE_SIZE" val="725.25*111.35"/>
  <p:tag name="KSO_WM_SLIDE_POSITION" val="129.55*350.125"/>
  <p:tag name="KSO_WM_SLIDE_LAYOUT" val="a_d_c"/>
  <p:tag name="KSO_WM_SLIDE_LAYOUT_CNT" val="1_1_1"/>
  <p:tag name="KSO_WM_SPECIAL_SOURCE" val="bdnull"/>
  <p:tag name="KSO_WM_TEMPLATE_INDEX" val="20231754"/>
  <p:tag name="KSO_WM_TEMPLATE_SUBCATEGORY" val="0"/>
  <p:tag name="KSO_WM_SLIDE_INDEX" val="1"/>
  <p:tag name="KSO_WM_TAG_VERSION" val="3.0"/>
  <p:tag name="KSO_WM_SLIDE_ID" val="custom20231754_1"/>
  <p:tag name="KSO_WM_SLIDE_ITEM_CNT" val="0"/>
  <p:tag name="CP_OUTLINE_TITLE" val="优势与不足"/>
  <p:tag name="CP_OUTLINE_TYPE" val="pt_text"/>
</p:tagLst>
</file>

<file path=ppt/tags/tag5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33299_9*a*1"/>
  <p:tag name="KSO_WM_TEMPLATE_CATEGORY" val="custom"/>
  <p:tag name="KSO_WM_TEMPLATE_INDEX" val="20233299"/>
  <p:tag name="KSO_WM_UNIT_LAYERLEVEL" val="1"/>
  <p:tag name="KSO_WM_TAG_VERSION" val="3.0"/>
  <p:tag name="KSO_WM_BEAUTIFY_FLAG" val="#wm#"/>
  <p:tag name="KSO_WM_UNIT_ISCONTENTSTITLE" val="0"/>
  <p:tag name="KSO_WM_UNIT_ISNUMDGMTITLE" val="0"/>
  <p:tag name="KSO_WM_UNIT_NOCLEAR" val="1"/>
  <p:tag name="KSO_WM_UNIT_TYPE" val="a"/>
  <p:tag name="KSO_WM_UNIT_INDEX" val="1"/>
</p:tagLst>
</file>

<file path=ppt/tags/tag512.xml><?xml version="1.0" encoding="utf-8"?>
<p:tagLst xmlns:p="http://schemas.openxmlformats.org/presentationml/2006/main">
  <p:tag name="KSO_WM_UNIT_SUBTYPE" val="a"/>
  <p:tag name="KSO_WM_UNIT_NOCLEAR" val="0"/>
  <p:tag name="KSO_WM_UNIT_VALUE" val="32"/>
  <p:tag name="KSO_WM_UNIT_HIGHLIGHT" val="0"/>
  <p:tag name="KSO_WM_UNIT_COMPATIBLE" val="0"/>
  <p:tag name="KSO_WM_UNIT_DIAGRAM_ISNUMVISUAL" val="0"/>
  <p:tag name="KSO_WM_UNIT_DIAGRAM_ISREFERUNIT" val="0"/>
  <p:tag name="KSO_WM_UNIT_TYPE" val="f"/>
  <p:tag name="KSO_WM_UNIT_INDEX" val="1"/>
  <p:tag name="KSO_WM_UNIT_ID" val="custom20233299_9*f*1"/>
  <p:tag name="KSO_WM_TEMPLATE_CATEGORY" val="custom"/>
  <p:tag name="KSO_WM_TEMPLATE_INDEX" val="20233299"/>
  <p:tag name="KSO_WM_UNIT_LAYERLEVEL" val="1"/>
  <p:tag name="KSO_WM_TAG_VERSION" val="3.0"/>
  <p:tag name="KSO_WM_BEAUTIFY_FLAG" val="#wm#"/>
</p:tagLst>
</file>

<file path=ppt/tags/tag513.xml><?xml version="1.0" encoding="utf-8"?>
<p:tagLst xmlns:p="http://schemas.openxmlformats.org/presentationml/2006/main">
  <p:tag name="KSO_WM_SLIDE_ID" val="custom20233299_9"/>
  <p:tag name="KSO_WM_TEMPLATE_SUBCATEGORY" val="29"/>
  <p:tag name="KSO_WM_TEMPLATE_MASTER_TYPE" val="0"/>
  <p:tag name="KSO_WM_TEMPLATE_COLOR_TYPE" val="0"/>
  <p:tag name="KSO_WM_SLIDE_ITEM_CNT" val="0"/>
  <p:tag name="KSO_WM_SLIDE_INDEX" val="9"/>
  <p:tag name="KSO_WM_TAG_VERSION" val="3.0"/>
  <p:tag name="KSO_WM_BEAUTIFY_FLAG" val="#wm#"/>
  <p:tag name="KSO_WM_TEMPLATE_CATEGORY" val="custom"/>
  <p:tag name="KSO_WM_TEMPLATE_INDEX" val="20233299"/>
  <p:tag name="KSO_WM_SLIDE_TYPE" val="endPage"/>
  <p:tag name="KSO_WM_SLIDE_SUBTYPE" val="pureTxt"/>
  <p:tag name="KSO_WM_SLIDE_LAYOUT" val="a_f"/>
  <p:tag name="KSO_WM_SLIDE_LAYOUT_CNT" val="1_1"/>
  <p:tag name="CP_OUTLINE_TITLE" val="谢谢"/>
  <p:tag name="CP_OUTLINE_TYPE" val="pt_end"/>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f*1"/>
  <p:tag name="KSO_WM_UNIT_LAYERLEVEL" val="1"/>
  <p:tag name="KSO_WM_TAG_VERSION" val="3.0"/>
  <p:tag name="KSO_WM_BEAUTIFY_FLAG" val="#wm#"/>
  <p:tag name="KSO_WM_UNIT_SUBTYPE" val="a"/>
  <p:tag name="KSO_WM_UNIT_PRESET_TEXT" val="单击此处编辑母版文本样式&#10;二级&#10;三级&#10;四级&#10;五级"/>
  <p:tag name="KSO_WM_UNIT_NOCLEAR" val="0"/>
  <p:tag name="KSO_WM_UNIT_TYPE" val="f"/>
  <p:tag name="KSO_WM_UNIT_INDEX" val="1"/>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f*2"/>
  <p:tag name="KSO_WM_UNIT_LAYERLEVEL" val="1"/>
  <p:tag name="KSO_WM_TAG_VERSION" val="3.0"/>
  <p:tag name="KSO_WM_BEAUTIFY_FLAG" val="#wm#"/>
  <p:tag name="KSO_WM_UNIT_SUBTYPE" val="a"/>
  <p:tag name="KSO_WM_UNIT_PRESET_TEXT" val="单击此处编辑母版文本样式&#10;二级&#10;三级&#10;四级&#10;五级"/>
  <p:tag name="KSO_WM_UNIT_NOCLEAR" val="0"/>
  <p:tag name="KSO_WM_UNIT_TYPE" val="f"/>
  <p:tag name="KSO_WM_UNIT_INDEX" val="2"/>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3.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3.0"/>
  <p:tag name="KSO_WM_BEAUTIFY_FLAG" val="#wm#"/>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3.0"/>
  <p:tag name="KSO_WM_BEAUTIFY_FLAG" val="#wm#"/>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h_a*1_1"/>
  <p:tag name="KSO_WM_UNIT_LAYERLEVEL" val="1_1"/>
  <p:tag name="KSO_WM_TAG_VERSION" val="3.0"/>
  <p:tag name="KSO_WM_BEAUTIFY_FLAG" val="#wm#"/>
  <p:tag name="KSO_WM_UNIT_PRESET_TEXT" val="单击此处编辑母版文本样式"/>
  <p:tag name="KSO_WM_UNIT_NOCLEAR" val="0"/>
  <p:tag name="KSO_WM_UNIT_TYPE" val="h_a"/>
  <p:tag name="KSO_WM_UNIT_INDEX" val="1_1"/>
  <p:tag name="KSO_WM_UNIT_ISCONTENTSTITLE" val="0"/>
  <p:tag name="KSO_WM_UNIT_ISNUMDGMTITLE" val="0"/>
  <p:tag name="KSO_WM_UNIT_VALUE" val="19"/>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i*2"/>
  <p:tag name="KSO_WM_UNIT_LAYERLEVEL" val="1"/>
  <p:tag name="KSO_WM_TAG_VERSION" val="3.0"/>
  <p:tag name="KSO_WM_BEAUTIFY_FLAG" val="#wm#"/>
  <p:tag name="KSO_WM_UNIT_TYPE" val="i"/>
  <p:tag name="KSO_WM_UNIT_INDEX" val="2"/>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h_f*1_1"/>
  <p:tag name="KSO_WM_UNIT_LAYERLEVEL" val="1_1"/>
  <p:tag name="KSO_WM_TAG_VERSION" val="3.0"/>
  <p:tag name="KSO_WM_BEAUTIFY_FLAG" val="#wm#"/>
  <p:tag name="KSO_WM_UNIT_SUBTYPE" val="a"/>
  <p:tag name="KSO_WM_UNIT_PRESET_TEXT" val="单击此处编辑母版文本样式&#10;二级&#10;三级&#10;四级&#10;五级"/>
  <p:tag name="KSO_WM_UNIT_NOCLEAR" val="0"/>
  <p:tag name="KSO_WM_UNIT_VALUE" val="128"/>
  <p:tag name="KSO_WM_UNIT_TYPE" val="h_f"/>
  <p:tag name="KSO_WM_UNIT_INDEX" val="1_1"/>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h_a*2_1"/>
  <p:tag name="KSO_WM_UNIT_LAYERLEVEL" val="1_1"/>
  <p:tag name="KSO_WM_TAG_VERSION" val="3.0"/>
  <p:tag name="KSO_WM_BEAUTIFY_FLAG" val="#wm#"/>
  <p:tag name="KSO_WM_UNIT_PRESET_TEXT" val="单击此处编辑母版文本样式"/>
  <p:tag name="KSO_WM_UNIT_NOCLEAR" val="0"/>
  <p:tag name="KSO_WM_UNIT_TYPE" val="h_a"/>
  <p:tag name="KSO_WM_UNIT_INDEX" val="2_1"/>
  <p:tag name="KSO_WM_UNIT_ISCONTENTSTITLE" val="0"/>
  <p:tag name="KSO_WM_UNIT_ISNUMDGMTITLE" val="0"/>
  <p:tag name="KSO_WM_UNIT_VALUE" val="19"/>
</p:tagLst>
</file>

<file path=ppt/tags/tag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h_f*2_1"/>
  <p:tag name="KSO_WM_UNIT_LAYERLEVEL" val="1_1"/>
  <p:tag name="KSO_WM_TAG_VERSION" val="3.0"/>
  <p:tag name="KSO_WM_BEAUTIFY_FLAG" val="#wm#"/>
  <p:tag name="KSO_WM_UNIT_SUBTYPE" val="a"/>
  <p:tag name="KSO_WM_UNIT_PRESET_TEXT" val="单击此处编辑母版文本样式&#10;二级&#10;三级&#10;四级&#10;五级"/>
  <p:tag name="KSO_WM_UNIT_NOCLEAR" val="0"/>
  <p:tag name="KSO_WM_UNIT_VALUE" val="128"/>
  <p:tag name="KSO_WM_UNIT_TYPE" val="h_f"/>
  <p:tag name="KSO_WM_UNIT_INDEX" val="2_1"/>
</p:tagLst>
</file>

<file path=ppt/tags/tag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3.0"/>
  <p:tag name="KSO_WM_BEAUTIFY_FLAG" val="#wm#"/>
</p:tagLst>
</file>

<file path=ppt/tags/tag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3.0"/>
  <p:tag name="KSO_WM_BEAUTIFY_FLAG" val="#wm#"/>
</p:tagLst>
</file>

<file path=ppt/tags/tag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3.0"/>
  <p:tag name="KSO_WM_BEAUTIFY_FLAG" val="#wm#"/>
</p:tagLst>
</file>

<file path=ppt/tags/tag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3.0"/>
  <p:tag name="KSO_WM_BEAUTIFY_FLAG" val="#wm#"/>
</p:tagLst>
</file>

<file path=ppt/tags/tag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3.0"/>
  <p:tag name="KSO_WM_BEAUTIFY_FLAG" val="#wm#"/>
</p:tagLst>
</file>

<file path=ppt/tags/tag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3.0"/>
  <p:tag name="KSO_WM_BEAUTIFY_FLAG" val="#wm#"/>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i*1"/>
  <p:tag name="KSO_WM_UNIT_LAYERLEVEL" val="1"/>
  <p:tag name="KSO_WM_TAG_VERSION" val="3.0"/>
  <p:tag name="KSO_WM_BEAUTIFY_FLAG" val="#wm#"/>
  <p:tag name="KSO_WM_UNIT_TYPE" val="i"/>
  <p:tag name="KSO_WM_UNIT_INDEX" val="1"/>
</p:tagLst>
</file>

<file path=ppt/tags/tag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3.0"/>
  <p:tag name="KSO_WM_BEAUTIFY_FLAG" val="#wm#"/>
</p:tagLst>
</file>

<file path=ppt/tags/tag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3.0"/>
  <p:tag name="KSO_WM_BEAUTIFY_FLAG" val="#wm#"/>
</p:tagLst>
</file>

<file path=ppt/tags/tag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3.0"/>
  <p:tag name="KSO_WM_BEAUTIFY_FLAG" val="#wm#"/>
</p:tagLst>
</file>

<file path=ppt/tags/tag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f*1"/>
  <p:tag name="KSO_WM_UNIT_LAYERLEVEL" val="1"/>
  <p:tag name="KSO_WM_TAG_VERSION" val="3.0"/>
  <p:tag name="KSO_WM_BEAUTIFY_FLAG" val="#wm#"/>
  <p:tag name="KSO_WM_UNIT_SUBTYPE" val="a"/>
  <p:tag name="KSO_WM_UNIT_PRESET_TEXT" val="单击此处编辑母版文本样式&#10;二级&#10;三级&#10;四级&#10;五级"/>
  <p:tag name="KSO_WM_UNIT_NOCLEAR" val="0"/>
  <p:tag name="KSO_WM_UNIT_VALUE" val="396"/>
  <p:tag name="KSO_WM_UNIT_TYPE" val="f"/>
  <p:tag name="KSO_WM_UNIT_INDEX" val="1"/>
</p:tagLst>
</file>

<file path=ppt/tags/tag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3.0"/>
  <p:tag name="KSO_WM_BEAUTIFY_FLAG" val="#wm#"/>
</p:tagLst>
</file>

<file path=ppt/tags/tag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3.0"/>
  <p:tag name="KSO_WM_BEAUTIFY_FLAG" val="#wm#"/>
</p:tagLst>
</file>

<file path=ppt/tags/tag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3.0"/>
  <p:tag name="KSO_WM_BEAUTIFY_FLAG" val="#wm#"/>
</p:tagLst>
</file>

<file path=ppt/tags/tag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b*1"/>
  <p:tag name="KSO_WM_UNIT_LAYERLEVEL" val="1"/>
  <p:tag name="KSO_WM_TAG_VERSION" val="3.0"/>
  <p:tag name="KSO_WM_BEAUTIFY_FLAG" val="#wm#"/>
  <p:tag name="KSO_WM_UNIT_ISCONTENTSTITLE" val="0"/>
  <p:tag name="KSO_WM_UNIT_ISNUMDGMTITLE" val="0"/>
  <p:tag name="KSO_WM_UNIT_PRESET_TEXT" val="单击此处编辑母版副标题样式"/>
  <p:tag name="KSO_WM_UNIT_NOCLEAR" val="0"/>
  <p:tag name="KSO_WM_UNIT_VALUE" val="40"/>
  <p:tag name="KSO_WM_UNIT_TYPE" val="b"/>
  <p:tag name="KSO_WM_UNIT_INDEX" val="1"/>
</p:tagLst>
</file>

<file path=ppt/tags/tag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3.0"/>
  <p:tag name="KSO_WM_BEAUTIFY_FLAG" val="#wm#"/>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i*2"/>
  <p:tag name="KSO_WM_UNIT_LAYERLEVEL" val="1"/>
  <p:tag name="KSO_WM_TAG_VERSION" val="3.0"/>
  <p:tag name="KSO_WM_BEAUTIFY_FLAG" val="#wm#"/>
  <p:tag name="KSO_WM_UNIT_TYPE" val="i"/>
  <p:tag name="KSO_WM_UNIT_INDEX" val="2"/>
</p:tagLst>
</file>

<file path=ppt/tags/tag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3.0"/>
  <p:tag name="KSO_WM_BEAUTIFY_FLAG" val="#wm#"/>
</p:tagLst>
</file>

<file path=ppt/tags/tag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3.0"/>
  <p:tag name="KSO_WM_BEAUTIFY_FLAG" val="#wm#"/>
</p:tagLst>
</file>

<file path=ppt/tags/tag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i*1"/>
  <p:tag name="KSO_WM_UNIT_LAYERLEVEL" val="1"/>
  <p:tag name="KSO_WM_TAG_VERSION" val="3.0"/>
  <p:tag name="KSO_WM_BEAUTIFY_FLAG" val="#wm#"/>
  <p:tag name="KSO_WM_UNIT_TYPE" val="i"/>
  <p:tag name="KSO_WM_UNIT_INDEX" val="1"/>
</p:tagLst>
</file>

<file path=ppt/tags/tag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30"/>
  <p:tag name="KSO_WM_UNIT_TYPE" val="a"/>
  <p:tag name="KSO_WM_UNIT_INDEX" val="1"/>
</p:tagLst>
</file>

<file path=ppt/tags/tag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3.0"/>
  <p:tag name="KSO_WM_BEAUTIFY_FLAG" val="#wm#"/>
  <p:tag name="KSO_WM_UNIT_NOCLEAR" val="0"/>
</p:tagLst>
</file>

<file path=ppt/tags/tag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3.0"/>
  <p:tag name="KSO_WM_BEAUTIFY_FLAG" val="#wm#"/>
</p:tagLst>
</file>

<file path=ppt/tags/tag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3.0"/>
  <p:tag name="KSO_WM_BEAUTIFY_FLAG" val="#wm#"/>
</p:tagLst>
</file>

<file path=ppt/tags/tag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f*1"/>
  <p:tag name="KSO_WM_UNIT_LAYERLEVEL" val="1"/>
  <p:tag name="KSO_WM_TAG_VERSION" val="3.0"/>
  <p:tag name="KSO_WM_BEAUTIFY_FLAG" val="#wm#"/>
  <p:tag name="KSO_WM_UNIT_SUBTYPE" val="b"/>
  <p:tag name="KSO_WM_UNIT_PRESET_TEXT" val="署名占位符"/>
  <p:tag name="KSO_WM_UNIT_NOCLEAR" val="0"/>
  <p:tag name="KSO_WM_UNIT_VALUE" val="8"/>
  <p:tag name="KSO_WM_UNIT_TYPE" val="f"/>
  <p:tag name="KSO_WM_UNIT_INDEX" val="1"/>
</p:tagLst>
</file>

<file path=ppt/tags/tag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i*1"/>
  <p:tag name="KSO_WM_UNIT_LAYERLEVEL" val="1"/>
  <p:tag name="KSO_WM_TAG_VERSION" val="3.0"/>
  <p:tag name="KSO_WM_BEAUTIFY_FLAG" val="#wm#"/>
  <p:tag name="KSO_WM_UNIT_TYPE" val="i"/>
  <p:tag name="KSO_WM_UNIT_INDEX" val="1"/>
</p:tagLst>
</file>

<file path=ppt/tags/tag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i*2"/>
  <p:tag name="KSO_WM_UNIT_LAYERLEVEL" val="1"/>
  <p:tag name="KSO_WM_TAG_VERSION" val="3.0"/>
  <p:tag name="KSO_WM_BEAUTIFY_FLAG" val="#wm#"/>
  <p:tag name="KSO_WM_UNIT_TYPE" val="i"/>
  <p:tag name="KSO_WM_UNIT_INDEX" val="2"/>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a*1"/>
  <p:tag name="KSO_WM_UNIT_LAYERLEVEL" val="1"/>
  <p:tag name="KSO_WM_TAG_VERSION" val="1.0"/>
  <p:tag name="KSO_WM_BEAUTIFY_FLAG" val="#wm#"/>
  <p:tag name="KSO_WM_UNIT_ISCONTENTSTITLE" val="0"/>
  <p:tag name="KSO_WM_UNIT_ISNUMDGMTITLE" val="0"/>
  <p:tag name="KSO_WM_UNIT_PRESET_TEXT" val="单击此处编辑母版标题样式"/>
  <p:tag name="KSO_WM_UNIT_NOCLEAR" val="0"/>
  <p:tag name="KSO_WM_UNIT_TYPE" val="a"/>
  <p:tag name="KSO_WM_UNIT_INDEX" val="1"/>
  <p:tag name="KSO_WM_TEMPLATE_CATEGORY" val="custom"/>
  <p:tag name="KSO_WM_TEMPLATE_INDEX" val="20233299"/>
</p:tagLst>
</file>

<file path=ppt/tags/tag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a*1"/>
  <p:tag name="KSO_WM_UNIT_LAYERLEVEL" val="1"/>
  <p:tag name="KSO_WM_TAG_VERSION" val="1.0"/>
  <p:tag name="KSO_WM_BEAUTIFY_FLAG" val="#wm#"/>
  <p:tag name="KSO_WM_UNIT_ISCONTENTSTITLE" val="0"/>
  <p:tag name="KSO_WM_UNIT_ISNUMDGMTITLE" val="0"/>
  <p:tag name="KSO_WM_UNIT_PRESET_TEXT" val="单击此处编辑母版标题样式"/>
  <p:tag name="KSO_WM_UNIT_NOCLEAR" val="0"/>
  <p:tag name="KSO_WM_UNIT_TYPE" val="a"/>
  <p:tag name="KSO_WM_UNIT_INDEX" val="1"/>
  <p:tag name="KSO_WM_TEMPLATE_CATEGORY" val="custom"/>
  <p:tag name="KSO_WM_TEMPLATE_INDEX" val="20233299"/>
</p:tagLst>
</file>

<file path=ppt/tags/tag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f*1"/>
  <p:tag name="KSO_WM_UNIT_LAYERLEVEL" val="1"/>
  <p:tag name="KSO_WM_TAG_VERSION" val="1.0"/>
  <p:tag name="KSO_WM_BEAUTIFY_FLAG" val="#wm#"/>
  <p:tag name="KSO_WM_UNIT_SUBTYPE" val="a"/>
  <p:tag name="KSO_WM_UNIT_PRESET_TEXT" val="单击此处编辑母版文本样式&#10;第二级&#10;第三级&#10;第四级&#10;第五级"/>
  <p:tag name="KSO_WM_UNIT_NOCLEAR" val="0"/>
  <p:tag name="KSO_WM_UNIT_TYPE" val="f"/>
  <p:tag name="KSO_WM_UNIT_INDEX" val="1"/>
  <p:tag name="KSO_WM_UNIT_VALUE" val="340"/>
  <p:tag name="KSO_WM_TEMPLATE_CATEGORY" val="custom"/>
  <p:tag name="KSO_WM_TEMPLATE_INDEX" val="20233299"/>
</p:tagLst>
</file>

<file path=ppt/tags/tag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95.xml><?xml version="1.0" encoding="utf-8"?>
<p:tagLst xmlns:p="http://schemas.openxmlformats.org/presentationml/2006/main">
  <p:tag name="KSO_WM_TEMPLATE_SUBCATEGORY" val="29"/>
  <p:tag name="KSO_WM_TEMPLATE_MASTER_TYPE" val="0"/>
  <p:tag name="KSO_WM_TEMPLATE_COLOR_TYPE" val="0"/>
  <p:tag name="KSO_WM_TAG_VERSION" val="3.0"/>
  <p:tag name="KSO_WM_BEAUTIFY_FLAG" val="#wm#"/>
  <p:tag name="KSO_WM_TEMPLATE_CATEGORY" val="custom"/>
  <p:tag name="KSO_WM_TEMPLATE_INDEX" val="20233299"/>
  <p:tag name="KSO_WM_TEMPLATE_THUMBS_INDEX" val="1、9"/>
</p:tagLst>
</file>

<file path=ppt/tags/tag96.xml><?xml version="1.0" encoding="utf-8"?>
<p:tagLst xmlns:p="http://schemas.openxmlformats.org/presentationml/2006/main">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custom20233299_1*a*1"/>
  <p:tag name="KSO_WM_TEMPLATE_CATEGORY" val="custom"/>
  <p:tag name="KSO_WM_TEMPLATE_INDEX" val="20233299"/>
  <p:tag name="KSO_WM_UNIT_LAYERLEVEL" val="1"/>
  <p:tag name="KSO_WM_TAG_VERSION" val="3.0"/>
  <p:tag name="KSO_WM_BEAUTIFY_FLAG" val="#wm#"/>
  <p:tag name="KSO_WM_UNIT_PRESET_TEXT" val="单击添加文档标题"/>
  <p:tag name="KSO_WM_UNIT_TEXT_TYPE" val="1"/>
</p:tagLst>
</file>

<file path=ppt/tags/tag97.xml><?xml version="1.0" encoding="utf-8"?>
<p:tagLst xmlns:p="http://schemas.openxmlformats.org/presentationml/2006/main">
  <p:tag name="KSO_WM_UNIT_SUBTYPE" val="b"/>
  <p:tag name="KSO_WM_UNIT_NOCLEAR" val="0"/>
  <p:tag name="KSO_WM_UNIT_VALUE" val="8"/>
  <p:tag name="KSO_WM_UNIT_HIGHLIGHT" val="0"/>
  <p:tag name="KSO_WM_UNIT_COMPATIBLE" val="0"/>
  <p:tag name="KSO_WM_UNIT_DIAGRAM_ISNUMVISUAL" val="0"/>
  <p:tag name="KSO_WM_UNIT_DIAGRAM_ISREFERUNIT" val="0"/>
  <p:tag name="KSO_WM_UNIT_TYPE" val="f"/>
  <p:tag name="KSO_WM_UNIT_INDEX" val="4"/>
  <p:tag name="KSO_WM_UNIT_ID" val="custom20233299_1*f*4"/>
  <p:tag name="KSO_WM_TEMPLATE_CATEGORY" val="custom"/>
  <p:tag name="KSO_WM_TEMPLATE_INDEX" val="20233299"/>
  <p:tag name="KSO_WM_UNIT_LAYERLEVEL" val="1"/>
  <p:tag name="KSO_WM_TAG_VERSION" val="3.0"/>
  <p:tag name="KSO_WM_BEAUTIFY_FLAG" val="#wm#"/>
</p:tagLst>
</file>

<file path=ppt/tags/tag98.xml><?xml version="1.0" encoding="utf-8"?>
<p:tagLst xmlns:p="http://schemas.openxmlformats.org/presentationml/2006/main">
  <p:tag name="KSO_WM_SLIDE_ID" val="custom20233299_1"/>
  <p:tag name="KSO_WM_TEMPLATE_SUBCATEGORY" val="29"/>
  <p:tag name="KSO_WM_TEMPLATE_MASTER_TYPE" val="0"/>
  <p:tag name="KSO_WM_TEMPLATE_COLOR_TYPE" val="0"/>
  <p:tag name="KSO_WM_SLIDE_ITEM_CNT" val="0"/>
  <p:tag name="KSO_WM_SLIDE_INDEX" val="1"/>
  <p:tag name="KSO_WM_TAG_VERSION" val="3.0"/>
  <p:tag name="KSO_WM_BEAUTIFY_FLAG" val="#wm#"/>
  <p:tag name="KSO_WM_TEMPLATE_CATEGORY" val="custom"/>
  <p:tag name="KSO_WM_TEMPLATE_INDEX" val="20233299"/>
  <p:tag name="KSO_WM_SLIDE_LAYOUT" val="a_f"/>
  <p:tag name="KSO_WM_SLIDE_LAYOUT_CNT" val="1_1"/>
  <p:tag name="KSO_WM_SLIDE_TYPE" val="title"/>
  <p:tag name="KSO_WM_SLIDE_SUBTYPE" val="pureTxt"/>
  <p:tag name="KSO_WM_TEMPLATE_THUMBS_INDEX" val="1、9"/>
  <p:tag name="CP_OUTLINE_TITLE" val="网上书店系统设计与实现"/>
  <p:tag name="CP_OUTLINE_TYPE" val="pt_title"/>
</p:tagLst>
</file>

<file path=ppt/tags/tag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33299_5*a*1"/>
  <p:tag name="KSO_WM_TEMPLATE_CATEGORY" val="custom"/>
  <p:tag name="KSO_WM_TEMPLATE_INDEX" val="20233299"/>
  <p:tag name="KSO_WM_UNIT_LAYERLEVEL" val="1"/>
  <p:tag name="KSO_WM_TAG_VERSION" val="3.0"/>
  <p:tag name="KSO_WM_BEAUTIFY_FLAG" val="#wm#"/>
  <p:tag name="KSO_WM_UNIT_ISCONTENTSTITLE" val="1"/>
  <p:tag name="KSO_WM_UNIT_ISNUMDGMTITLE" val="0"/>
  <p:tag name="KSO_WM_UNIT_NOCLEAR" val="0"/>
  <p:tag name="KSO_WM_UNIT_VALUE" val="3"/>
  <p:tag name="KSO_WM_UNIT_TYPE" val="a"/>
  <p:tag name="KSO_WM_UNIT_INDEX" val="1"/>
  <p:tag name="KSO_WM_DIAGRAM_GROUP_CODE" val="l1-1"/>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spect">
      <a:majorFont>
        <a:latin typeface="微软雅黑"/>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微软雅黑"/>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自定义 104">
      <a:dk1>
        <a:srgbClr val="000000"/>
      </a:dk1>
      <a:lt1>
        <a:srgbClr val="FFFFFF"/>
      </a:lt1>
      <a:dk2>
        <a:srgbClr val="000000"/>
      </a:dk2>
      <a:lt2>
        <a:srgbClr val="FFFFFF"/>
      </a:lt2>
      <a:accent1>
        <a:srgbClr val="057174"/>
      </a:accent1>
      <a:accent2>
        <a:srgbClr val="3A8C42"/>
      </a:accent2>
      <a:accent3>
        <a:srgbClr val="487AB5"/>
      </a:accent3>
      <a:accent4>
        <a:srgbClr val="4D65BB"/>
      </a:accent4>
      <a:accent5>
        <a:srgbClr val="745EB4"/>
      </a:accent5>
      <a:accent6>
        <a:srgbClr val="3098B9"/>
      </a:accent6>
      <a:hlink>
        <a:srgbClr val="658BD5"/>
      </a:hlink>
      <a:folHlink>
        <a:srgbClr val="A16AA5"/>
      </a:folHlink>
    </a:clrScheme>
    <a:fontScheme name="自定义 45">
      <a:majorFont>
        <a:latin typeface="MiSans DemiBold"/>
        <a:ea typeface="微软雅黑"/>
        <a:cs typeface=""/>
      </a:majorFont>
      <a:minorFont>
        <a:latin typeface="MiSans DemiBold"/>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主题​​">
  <a:themeElements>
    <a:clrScheme name="自定义 104">
      <a:dk1>
        <a:srgbClr val="000000"/>
      </a:dk1>
      <a:lt1>
        <a:srgbClr val="FFFFFF"/>
      </a:lt1>
      <a:dk2>
        <a:srgbClr val="000000"/>
      </a:dk2>
      <a:lt2>
        <a:srgbClr val="FFFFFF"/>
      </a:lt2>
      <a:accent1>
        <a:srgbClr val="057174"/>
      </a:accent1>
      <a:accent2>
        <a:srgbClr val="3A8C42"/>
      </a:accent2>
      <a:accent3>
        <a:srgbClr val="487AB5"/>
      </a:accent3>
      <a:accent4>
        <a:srgbClr val="4D65BB"/>
      </a:accent4>
      <a:accent5>
        <a:srgbClr val="745EB4"/>
      </a:accent5>
      <a:accent6>
        <a:srgbClr val="3098B9"/>
      </a:accent6>
      <a:hlink>
        <a:srgbClr val="658BD5"/>
      </a:hlink>
      <a:folHlink>
        <a:srgbClr val="A16AA5"/>
      </a:folHlink>
    </a:clrScheme>
    <a:fontScheme name="自定义 45">
      <a:majorFont>
        <a:latin typeface="MiSans DemiBold"/>
        <a:ea typeface="微软雅黑"/>
        <a:cs typeface=""/>
      </a:majorFont>
      <a:minorFont>
        <a:latin typeface="MiSans DemiBold"/>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2_Office 主题​​">
  <a:themeElements>
    <a:clrScheme name="自定义 104">
      <a:dk1>
        <a:srgbClr val="000000"/>
      </a:dk1>
      <a:lt1>
        <a:srgbClr val="FFFFFF"/>
      </a:lt1>
      <a:dk2>
        <a:srgbClr val="000000"/>
      </a:dk2>
      <a:lt2>
        <a:srgbClr val="FFFFFF"/>
      </a:lt2>
      <a:accent1>
        <a:srgbClr val="057174"/>
      </a:accent1>
      <a:accent2>
        <a:srgbClr val="3A8C42"/>
      </a:accent2>
      <a:accent3>
        <a:srgbClr val="487AB5"/>
      </a:accent3>
      <a:accent4>
        <a:srgbClr val="4D65BB"/>
      </a:accent4>
      <a:accent5>
        <a:srgbClr val="745EB4"/>
      </a:accent5>
      <a:accent6>
        <a:srgbClr val="3098B9"/>
      </a:accent6>
      <a:hlink>
        <a:srgbClr val="658BD5"/>
      </a:hlink>
      <a:folHlink>
        <a:srgbClr val="A16AA5"/>
      </a:folHlink>
    </a:clrScheme>
    <a:fontScheme name="自定义 45">
      <a:majorFont>
        <a:latin typeface="MiSans DemiBold"/>
        <a:ea typeface="微软雅黑"/>
        <a:cs typeface=""/>
      </a:majorFont>
      <a:minorFont>
        <a:latin typeface="MiSans DemiBold"/>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6560</Words>
  <Application>WPS 演示</Application>
  <PresentationFormat>宽屏</PresentationFormat>
  <Paragraphs>418</Paragraphs>
  <Slides>42</Slides>
  <Notes>0</Notes>
  <HiddenSlides>0</HiddenSlides>
  <MMClips>0</MMClips>
  <ScaleCrop>false</ScaleCrop>
  <HeadingPairs>
    <vt:vector size="6" baseType="variant">
      <vt:variant>
        <vt:lpstr>已用的字体</vt:lpstr>
      </vt:variant>
      <vt:variant>
        <vt:i4>8</vt:i4>
      </vt:variant>
      <vt:variant>
        <vt:lpstr>主题</vt:lpstr>
      </vt:variant>
      <vt:variant>
        <vt:i4>4</vt:i4>
      </vt:variant>
      <vt:variant>
        <vt:lpstr>幻灯片标题</vt:lpstr>
      </vt:variant>
      <vt:variant>
        <vt:i4>42</vt:i4>
      </vt:variant>
    </vt:vector>
  </HeadingPairs>
  <TitlesOfParts>
    <vt:vector size="54" baseType="lpstr">
      <vt:lpstr>Arial</vt:lpstr>
      <vt:lpstr>宋体</vt:lpstr>
      <vt:lpstr>Wingdings</vt:lpstr>
      <vt:lpstr>微软雅黑</vt:lpstr>
      <vt:lpstr>MiSans Demibold</vt:lpstr>
      <vt:lpstr>Segoe Print</vt:lpstr>
      <vt:lpstr>Arial Unicode MS</vt:lpstr>
      <vt:lpstr>Calibri</vt:lpstr>
      <vt:lpstr>Office 主题</vt:lpstr>
      <vt:lpstr>Office 主题​​</vt:lpstr>
      <vt:lpstr>1_Office 主题​​</vt:lpstr>
      <vt:lpstr>2_Office 主题​​</vt:lpstr>
      <vt:lpstr>网上书店系统设计与实现</vt:lpstr>
      <vt:lpstr>目录</vt:lpstr>
      <vt:lpstr>系统需求分析</vt:lpstr>
      <vt:lpstr>系统概述</vt:lpstr>
      <vt:lpstr>系统概述</vt:lpstr>
      <vt:lpstr>功能需求描述</vt:lpstr>
      <vt:lpstr>功能需求描述</vt:lpstr>
      <vt:lpstr>功能需求描述</vt:lpstr>
      <vt:lpstr>系统总体设计</vt:lpstr>
      <vt:lpstr>总体功能结构</vt:lpstr>
      <vt:lpstr>总体功能结构</vt:lpstr>
      <vt:lpstr>总体架构</vt:lpstr>
      <vt:lpstr>总体架构</vt:lpstr>
      <vt:lpstr>总体架构</vt:lpstr>
      <vt:lpstr>数据库设计</vt:lpstr>
      <vt:lpstr>数据库设计</vt:lpstr>
      <vt:lpstr>系统详细设计</vt:lpstr>
      <vt:lpstr>用户相关功能设计</vt:lpstr>
      <vt:lpstr>用户相关功能设计</vt:lpstr>
      <vt:lpstr>图书相关功能设计</vt:lpstr>
      <vt:lpstr>PowerPoint 演示文稿</vt:lpstr>
      <vt:lpstr>图书相关功能设计</vt:lpstr>
      <vt:lpstr>其他功能设计</vt:lpstr>
      <vt:lpstr>系统编码实现</vt:lpstr>
      <vt:lpstr>公共模块实现</vt:lpstr>
      <vt:lpstr>公共模块实现</vt:lpstr>
      <vt:lpstr>用户注册实现</vt:lpstr>
      <vt:lpstr>用户注册实现</vt:lpstr>
      <vt:lpstr>图书评论实现</vt:lpstr>
      <vt:lpstr>图书管理实现</vt:lpstr>
      <vt:lpstr>PowerPoint 演示文稿</vt:lpstr>
      <vt:lpstr>售卖记录实现</vt:lpstr>
      <vt:lpstr>售卖记录实现</vt:lpstr>
      <vt:lpstr>项目搭建</vt:lpstr>
      <vt:lpstr>开发工具与数据库</vt:lpstr>
      <vt:lpstr>开发工具与数据库</vt:lpstr>
      <vt:lpstr>系统项目结构</vt:lpstr>
      <vt:lpstr>系统项目结构</vt:lpstr>
      <vt:lpstr>总结与展望</vt:lpstr>
      <vt:lpstr>优势与不足</vt:lpstr>
      <vt:lpstr>PowerPoint 演示文稿</vt:lpstr>
      <vt:lpstr>谢谢</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网上书店系统设计与实现</dc:title>
  <dc:creator/>
  <cp:lastModifiedBy>张扬</cp:lastModifiedBy>
  <cp:revision>8</cp:revision>
  <dcterms:created xsi:type="dcterms:W3CDTF">2025-02-28T07:07:00Z</dcterms:created>
  <dcterms:modified xsi:type="dcterms:W3CDTF">2025-06-18T04:50:50Z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2052-12.1.0.21541</vt:lpwstr>
  </property>
  <property fmtid="{D5CDD505-2E9C-101B-9397-08002B2CF9AE}" pid="3" name="ICV">
    <vt:lpwstr>B75C98F4C40948689CB49D1002CA5FAC</vt:lpwstr>
  </property>
</Properties>
</file>